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3" r:id="rId1"/>
  </p:sldMasterIdLst>
  <p:notesMasterIdLst>
    <p:notesMasterId r:id="rId11"/>
  </p:notesMasterIdLst>
  <p:sldIdLst>
    <p:sldId id="592" r:id="rId2"/>
    <p:sldId id="616" r:id="rId3"/>
    <p:sldId id="617" r:id="rId4"/>
    <p:sldId id="618" r:id="rId5"/>
    <p:sldId id="619" r:id="rId6"/>
    <p:sldId id="624" r:id="rId7"/>
    <p:sldId id="623" r:id="rId8"/>
    <p:sldId id="625" r:id="rId9"/>
    <p:sldId id="621" r:id="rId10"/>
  </p:sldIdLst>
  <p:sldSz cx="6858000" cy="5143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belle OUVRARD-MILON" initials="AO" lastIdx="11" clrIdx="0"/>
  <p:cmAuthor id="2" name="Pasqualinotto Lucas" initials="PL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FE3"/>
    <a:srgbClr val="E53C43"/>
    <a:srgbClr val="BEAD8A"/>
    <a:srgbClr val="34B1A9"/>
    <a:srgbClr val="9F3E91"/>
    <a:srgbClr val="FFFFFF"/>
    <a:srgbClr val="57BC71"/>
    <a:srgbClr val="EC6C43"/>
    <a:srgbClr val="3A1B0B"/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240" autoAdjust="0"/>
    <p:restoredTop sz="96196" autoAdjust="0"/>
  </p:normalViewPr>
  <p:slideViewPr>
    <p:cSldViewPr snapToGrid="0">
      <p:cViewPr varScale="1">
        <p:scale>
          <a:sx n="154" d="100"/>
          <a:sy n="154" d="100"/>
        </p:scale>
        <p:origin x="1680" y="184"/>
      </p:cViewPr>
      <p:guideLst>
        <p:guide orient="horz" pos="16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2295DE-EB9C-2343-98F7-E77B30E383AC}" type="doc">
      <dgm:prSet loTypeId="urn:microsoft.com/office/officeart/2005/8/layout/hChevron3" loCatId="" qsTypeId="urn:microsoft.com/office/officeart/2005/8/quickstyle/simple1" qsCatId="simple" csTypeId="urn:microsoft.com/office/officeart/2005/8/colors/accent1_2" csCatId="accent1" phldr="1"/>
      <dgm:spPr/>
    </dgm:pt>
    <dgm:pt modelId="{1DECE29A-63E1-E64C-A363-1C77D4EAFFF0}">
      <dgm:prSet phldrT="[Texte]" custT="1"/>
      <dgm:spPr/>
      <dgm:t>
        <a:bodyPr/>
        <a:lstStyle/>
        <a:p>
          <a:pPr>
            <a:lnSpc>
              <a:spcPct val="90000"/>
            </a:lnSpc>
          </a:pPr>
          <a:r>
            <a:rPr lang="fr-FR" sz="1600" b="1" dirty="0"/>
            <a:t>Objectifs</a:t>
          </a:r>
        </a:p>
        <a:p>
          <a:pPr>
            <a:lnSpc>
              <a:spcPct val="100000"/>
            </a:lnSpc>
          </a:pPr>
          <a:r>
            <a:rPr lang="fr-FR" sz="1200" dirty="0"/>
            <a:t>(vision du diplômé, compétences)</a:t>
          </a:r>
        </a:p>
      </dgm:t>
    </dgm:pt>
    <dgm:pt modelId="{234014DD-EF1B-3D47-8915-362263DC1459}" type="parTrans" cxnId="{09E0B4A0-CEEB-D447-937B-6C40F31E94BF}">
      <dgm:prSet/>
      <dgm:spPr/>
      <dgm:t>
        <a:bodyPr/>
        <a:lstStyle/>
        <a:p>
          <a:endParaRPr lang="fr-FR"/>
        </a:p>
      </dgm:t>
    </dgm:pt>
    <dgm:pt modelId="{2F84B4BA-013F-B641-B768-A63A2E674F55}" type="sibTrans" cxnId="{09E0B4A0-CEEB-D447-937B-6C40F31E94BF}">
      <dgm:prSet/>
      <dgm:spPr/>
      <dgm:t>
        <a:bodyPr/>
        <a:lstStyle/>
        <a:p>
          <a:endParaRPr lang="fr-FR"/>
        </a:p>
      </dgm:t>
    </dgm:pt>
    <dgm:pt modelId="{8540E02A-DEC8-B44F-87DB-FBEAACD4F0B8}">
      <dgm:prSet phldrT="[Texte]" custT="1"/>
      <dgm:spPr/>
      <dgm:t>
        <a:bodyPr/>
        <a:lstStyle/>
        <a:p>
          <a:pPr>
            <a:lnSpc>
              <a:spcPct val="100000"/>
            </a:lnSpc>
            <a:spcBef>
              <a:spcPts val="600"/>
            </a:spcBef>
          </a:pPr>
          <a:r>
            <a:rPr lang="fr-FR" sz="1600" b="1" dirty="0"/>
            <a:t>Activités</a:t>
          </a:r>
        </a:p>
        <a:p>
          <a:pPr>
            <a:lnSpc>
              <a:spcPct val="100000"/>
            </a:lnSpc>
            <a:spcBef>
              <a:spcPts val="600"/>
            </a:spcBef>
          </a:pPr>
          <a:r>
            <a:rPr lang="fr-FR" sz="1400" dirty="0"/>
            <a:t> </a:t>
          </a:r>
          <a:r>
            <a:rPr lang="fr-FR" sz="1200" dirty="0"/>
            <a:t>(modalités, ressources, outils)</a:t>
          </a:r>
        </a:p>
      </dgm:t>
    </dgm:pt>
    <dgm:pt modelId="{B6F668DF-B89A-5043-A394-98082567C32A}" type="parTrans" cxnId="{FB19759D-4196-EE4A-AE39-92D8FDB886B1}">
      <dgm:prSet/>
      <dgm:spPr/>
      <dgm:t>
        <a:bodyPr/>
        <a:lstStyle/>
        <a:p>
          <a:endParaRPr lang="fr-FR"/>
        </a:p>
      </dgm:t>
    </dgm:pt>
    <dgm:pt modelId="{3157D5F4-F5E6-B348-BFEE-7219ACF9009B}" type="sibTrans" cxnId="{FB19759D-4196-EE4A-AE39-92D8FDB886B1}">
      <dgm:prSet/>
      <dgm:spPr/>
      <dgm:t>
        <a:bodyPr/>
        <a:lstStyle/>
        <a:p>
          <a:endParaRPr lang="fr-FR"/>
        </a:p>
      </dgm:t>
    </dgm:pt>
    <dgm:pt modelId="{EDE6A464-C6AC-B34C-BAB0-0A5799B52E16}">
      <dgm:prSet phldrT="[Texte]" custT="1"/>
      <dgm:spPr/>
      <dgm:t>
        <a:bodyPr/>
        <a:lstStyle/>
        <a:p>
          <a:r>
            <a:rPr lang="fr-FR" sz="1600" b="1" dirty="0"/>
            <a:t>Evaluations</a:t>
          </a:r>
        </a:p>
        <a:p>
          <a:r>
            <a:rPr lang="fr-FR" sz="1400" b="1" dirty="0"/>
            <a:t> </a:t>
          </a:r>
          <a:r>
            <a:rPr lang="fr-FR" sz="1200" dirty="0"/>
            <a:t>(activités, ressources, outils)</a:t>
          </a:r>
        </a:p>
      </dgm:t>
    </dgm:pt>
    <dgm:pt modelId="{CDD8B758-AC1B-9146-87A5-765411137BF3}" type="parTrans" cxnId="{F22856F5-B7FE-6D46-A7B4-6BB121DEB95A}">
      <dgm:prSet/>
      <dgm:spPr/>
      <dgm:t>
        <a:bodyPr/>
        <a:lstStyle/>
        <a:p>
          <a:endParaRPr lang="fr-FR"/>
        </a:p>
      </dgm:t>
    </dgm:pt>
    <dgm:pt modelId="{A11BF9BD-6289-6A4C-8481-2CE84530BE5B}" type="sibTrans" cxnId="{F22856F5-B7FE-6D46-A7B4-6BB121DEB95A}">
      <dgm:prSet/>
      <dgm:spPr/>
      <dgm:t>
        <a:bodyPr/>
        <a:lstStyle/>
        <a:p>
          <a:endParaRPr lang="fr-FR"/>
        </a:p>
      </dgm:t>
    </dgm:pt>
    <dgm:pt modelId="{E9F05D7B-EE64-8F43-8B08-BDFDB8FF74DF}" type="pres">
      <dgm:prSet presAssocID="{0C2295DE-EB9C-2343-98F7-E77B30E383AC}" presName="Name0" presStyleCnt="0">
        <dgm:presLayoutVars>
          <dgm:dir/>
          <dgm:resizeHandles val="exact"/>
        </dgm:presLayoutVars>
      </dgm:prSet>
      <dgm:spPr/>
    </dgm:pt>
    <dgm:pt modelId="{07D4C983-362B-9B48-873C-FD308D16BD61}" type="pres">
      <dgm:prSet presAssocID="{1DECE29A-63E1-E64C-A363-1C77D4EAFFF0}" presName="parTxOnly" presStyleLbl="node1" presStyleIdx="0" presStyleCnt="3">
        <dgm:presLayoutVars>
          <dgm:bulletEnabled val="1"/>
        </dgm:presLayoutVars>
      </dgm:prSet>
      <dgm:spPr/>
    </dgm:pt>
    <dgm:pt modelId="{B56CBDDE-579B-3C45-818E-319C03E29F60}" type="pres">
      <dgm:prSet presAssocID="{2F84B4BA-013F-B641-B768-A63A2E674F55}" presName="parSpace" presStyleCnt="0"/>
      <dgm:spPr/>
    </dgm:pt>
    <dgm:pt modelId="{4E926853-185C-F74B-A00A-325D0E90711D}" type="pres">
      <dgm:prSet presAssocID="{8540E02A-DEC8-B44F-87DB-FBEAACD4F0B8}" presName="parTxOnly" presStyleLbl="node1" presStyleIdx="1" presStyleCnt="3" custScaleX="142731">
        <dgm:presLayoutVars>
          <dgm:bulletEnabled val="1"/>
        </dgm:presLayoutVars>
      </dgm:prSet>
      <dgm:spPr/>
    </dgm:pt>
    <dgm:pt modelId="{78E3204C-47F2-9C45-B44A-248EE1AC270A}" type="pres">
      <dgm:prSet presAssocID="{3157D5F4-F5E6-B348-BFEE-7219ACF9009B}" presName="parSpace" presStyleCnt="0"/>
      <dgm:spPr/>
    </dgm:pt>
    <dgm:pt modelId="{0CFCE52D-4303-DF4E-9425-E93472C3F242}" type="pres">
      <dgm:prSet presAssocID="{EDE6A464-C6AC-B34C-BAB0-0A5799B52E16}" presName="parTxOnly" presStyleLbl="node1" presStyleIdx="2" presStyleCnt="3" custScaleX="119530" custLinFactNeighborX="-30132" custLinFactNeighborY="0">
        <dgm:presLayoutVars>
          <dgm:bulletEnabled val="1"/>
        </dgm:presLayoutVars>
      </dgm:prSet>
      <dgm:spPr/>
    </dgm:pt>
  </dgm:ptLst>
  <dgm:cxnLst>
    <dgm:cxn modelId="{4B580378-9C34-924F-A072-083E02A9A4E3}" type="presOf" srcId="{1DECE29A-63E1-E64C-A363-1C77D4EAFFF0}" destId="{07D4C983-362B-9B48-873C-FD308D16BD61}" srcOrd="0" destOrd="0" presId="urn:microsoft.com/office/officeart/2005/8/layout/hChevron3"/>
    <dgm:cxn modelId="{39B83282-174D-0C47-B3F3-266AFBB25F68}" type="presOf" srcId="{8540E02A-DEC8-B44F-87DB-FBEAACD4F0B8}" destId="{4E926853-185C-F74B-A00A-325D0E90711D}" srcOrd="0" destOrd="0" presId="urn:microsoft.com/office/officeart/2005/8/layout/hChevron3"/>
    <dgm:cxn modelId="{578ED997-41BD-BB47-8230-DF81FC875647}" type="presOf" srcId="{EDE6A464-C6AC-B34C-BAB0-0A5799B52E16}" destId="{0CFCE52D-4303-DF4E-9425-E93472C3F242}" srcOrd="0" destOrd="0" presId="urn:microsoft.com/office/officeart/2005/8/layout/hChevron3"/>
    <dgm:cxn modelId="{FB19759D-4196-EE4A-AE39-92D8FDB886B1}" srcId="{0C2295DE-EB9C-2343-98F7-E77B30E383AC}" destId="{8540E02A-DEC8-B44F-87DB-FBEAACD4F0B8}" srcOrd="1" destOrd="0" parTransId="{B6F668DF-B89A-5043-A394-98082567C32A}" sibTransId="{3157D5F4-F5E6-B348-BFEE-7219ACF9009B}"/>
    <dgm:cxn modelId="{09E0B4A0-CEEB-D447-937B-6C40F31E94BF}" srcId="{0C2295DE-EB9C-2343-98F7-E77B30E383AC}" destId="{1DECE29A-63E1-E64C-A363-1C77D4EAFFF0}" srcOrd="0" destOrd="0" parTransId="{234014DD-EF1B-3D47-8915-362263DC1459}" sibTransId="{2F84B4BA-013F-B641-B768-A63A2E674F55}"/>
    <dgm:cxn modelId="{E63070D8-6E48-BE4B-8292-C57333BECFF5}" type="presOf" srcId="{0C2295DE-EB9C-2343-98F7-E77B30E383AC}" destId="{E9F05D7B-EE64-8F43-8B08-BDFDB8FF74DF}" srcOrd="0" destOrd="0" presId="urn:microsoft.com/office/officeart/2005/8/layout/hChevron3"/>
    <dgm:cxn modelId="{F22856F5-B7FE-6D46-A7B4-6BB121DEB95A}" srcId="{0C2295DE-EB9C-2343-98F7-E77B30E383AC}" destId="{EDE6A464-C6AC-B34C-BAB0-0A5799B52E16}" srcOrd="2" destOrd="0" parTransId="{CDD8B758-AC1B-9146-87A5-765411137BF3}" sibTransId="{A11BF9BD-6289-6A4C-8481-2CE84530BE5B}"/>
    <dgm:cxn modelId="{2C6E001C-57F7-214B-8440-7055153108EA}" type="presParOf" srcId="{E9F05D7B-EE64-8F43-8B08-BDFDB8FF74DF}" destId="{07D4C983-362B-9B48-873C-FD308D16BD61}" srcOrd="0" destOrd="0" presId="urn:microsoft.com/office/officeart/2005/8/layout/hChevron3"/>
    <dgm:cxn modelId="{2411786E-963D-E442-B17B-48D3C332993D}" type="presParOf" srcId="{E9F05D7B-EE64-8F43-8B08-BDFDB8FF74DF}" destId="{B56CBDDE-579B-3C45-818E-319C03E29F60}" srcOrd="1" destOrd="0" presId="urn:microsoft.com/office/officeart/2005/8/layout/hChevron3"/>
    <dgm:cxn modelId="{911F5208-270A-624E-85E6-04D43676497C}" type="presParOf" srcId="{E9F05D7B-EE64-8F43-8B08-BDFDB8FF74DF}" destId="{4E926853-185C-F74B-A00A-325D0E90711D}" srcOrd="2" destOrd="0" presId="urn:microsoft.com/office/officeart/2005/8/layout/hChevron3"/>
    <dgm:cxn modelId="{22DDD748-FF31-C343-81EC-89AA15701AA2}" type="presParOf" srcId="{E9F05D7B-EE64-8F43-8B08-BDFDB8FF74DF}" destId="{78E3204C-47F2-9C45-B44A-248EE1AC270A}" srcOrd="3" destOrd="0" presId="urn:microsoft.com/office/officeart/2005/8/layout/hChevron3"/>
    <dgm:cxn modelId="{F822ABA1-D5AD-994B-BB0E-AA71CE10017B}" type="presParOf" srcId="{E9F05D7B-EE64-8F43-8B08-BDFDB8FF74DF}" destId="{0CFCE52D-4303-DF4E-9425-E93472C3F242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C2295DE-EB9C-2343-98F7-E77B30E383AC}" type="doc">
      <dgm:prSet loTypeId="urn:microsoft.com/office/officeart/2005/8/layout/hChevron3" loCatId="" qsTypeId="urn:microsoft.com/office/officeart/2005/8/quickstyle/simple1" qsCatId="simple" csTypeId="urn:microsoft.com/office/officeart/2005/8/colors/accent1_2" csCatId="accent1" phldr="1"/>
      <dgm:spPr/>
    </dgm:pt>
    <dgm:pt modelId="{8540E02A-DEC8-B44F-87DB-FBEAACD4F0B8}">
      <dgm:prSet phldrT="[Texte]" custT="1"/>
      <dgm:spPr/>
      <dgm:t>
        <a:bodyPr/>
        <a:lstStyle/>
        <a:p>
          <a:pPr>
            <a:lnSpc>
              <a:spcPct val="100000"/>
            </a:lnSpc>
            <a:spcBef>
              <a:spcPts val="600"/>
            </a:spcBef>
          </a:pPr>
          <a:r>
            <a:rPr lang="fr-FR" sz="1800" b="1" dirty="0"/>
            <a:t>Activités</a:t>
          </a:r>
        </a:p>
        <a:p>
          <a:pPr>
            <a:lnSpc>
              <a:spcPct val="100000"/>
            </a:lnSpc>
            <a:spcBef>
              <a:spcPts val="600"/>
            </a:spcBef>
          </a:pPr>
          <a:r>
            <a:rPr lang="fr-FR" sz="1200" dirty="0"/>
            <a:t>(modalités, ressources, outils)</a:t>
          </a:r>
          <a:endParaRPr lang="fr-FR" sz="1200" b="1" dirty="0"/>
        </a:p>
      </dgm:t>
    </dgm:pt>
    <dgm:pt modelId="{B6F668DF-B89A-5043-A394-98082567C32A}" type="parTrans" cxnId="{FB19759D-4196-EE4A-AE39-92D8FDB886B1}">
      <dgm:prSet/>
      <dgm:spPr/>
      <dgm:t>
        <a:bodyPr/>
        <a:lstStyle/>
        <a:p>
          <a:endParaRPr lang="fr-FR"/>
        </a:p>
      </dgm:t>
    </dgm:pt>
    <dgm:pt modelId="{3157D5F4-F5E6-B348-BFEE-7219ACF9009B}" type="sibTrans" cxnId="{FB19759D-4196-EE4A-AE39-92D8FDB886B1}">
      <dgm:prSet/>
      <dgm:spPr/>
      <dgm:t>
        <a:bodyPr/>
        <a:lstStyle/>
        <a:p>
          <a:endParaRPr lang="fr-FR"/>
        </a:p>
      </dgm:t>
    </dgm:pt>
    <dgm:pt modelId="{EDE6A464-C6AC-B34C-BAB0-0A5799B52E16}">
      <dgm:prSet phldrT="[Texte]" custT="1"/>
      <dgm:spPr/>
      <dgm:t>
        <a:bodyPr/>
        <a:lstStyle/>
        <a:p>
          <a:r>
            <a:rPr lang="fr-FR" sz="1800" b="1" dirty="0"/>
            <a:t>Evaluations</a:t>
          </a:r>
        </a:p>
        <a:p>
          <a:r>
            <a:rPr lang="fr-FR" sz="1200" dirty="0"/>
            <a:t>(activités, ressources, outils)</a:t>
          </a:r>
          <a:endParaRPr lang="fr-FR" sz="1200" b="1" dirty="0"/>
        </a:p>
      </dgm:t>
    </dgm:pt>
    <dgm:pt modelId="{CDD8B758-AC1B-9146-87A5-765411137BF3}" type="parTrans" cxnId="{F22856F5-B7FE-6D46-A7B4-6BB121DEB95A}">
      <dgm:prSet/>
      <dgm:spPr/>
      <dgm:t>
        <a:bodyPr/>
        <a:lstStyle/>
        <a:p>
          <a:endParaRPr lang="fr-FR"/>
        </a:p>
      </dgm:t>
    </dgm:pt>
    <dgm:pt modelId="{A11BF9BD-6289-6A4C-8481-2CE84530BE5B}" type="sibTrans" cxnId="{F22856F5-B7FE-6D46-A7B4-6BB121DEB95A}">
      <dgm:prSet/>
      <dgm:spPr/>
      <dgm:t>
        <a:bodyPr/>
        <a:lstStyle/>
        <a:p>
          <a:endParaRPr lang="fr-FR"/>
        </a:p>
      </dgm:t>
    </dgm:pt>
    <dgm:pt modelId="{1DECE29A-63E1-E64C-A363-1C77D4EAFFF0}">
      <dgm:prSet phldrT="[Texte]" custT="1"/>
      <dgm:spPr/>
      <dgm:t>
        <a:bodyPr/>
        <a:lstStyle/>
        <a:p>
          <a:pPr>
            <a:lnSpc>
              <a:spcPct val="90000"/>
            </a:lnSpc>
          </a:pPr>
          <a:r>
            <a:rPr lang="fr-FR" sz="1800" b="1" dirty="0"/>
            <a:t>Objectifs</a:t>
          </a:r>
        </a:p>
        <a:p>
          <a:pPr>
            <a:lnSpc>
              <a:spcPct val="90000"/>
            </a:lnSpc>
          </a:pPr>
          <a:r>
            <a:rPr lang="fr-FR" sz="1200" dirty="0"/>
            <a:t>(vision du diplômé, compétences)</a:t>
          </a:r>
          <a:endParaRPr lang="fr-FR" sz="1200" b="1" dirty="0"/>
        </a:p>
      </dgm:t>
    </dgm:pt>
    <dgm:pt modelId="{2F84B4BA-013F-B641-B768-A63A2E674F55}" type="sibTrans" cxnId="{09E0B4A0-CEEB-D447-937B-6C40F31E94BF}">
      <dgm:prSet/>
      <dgm:spPr/>
      <dgm:t>
        <a:bodyPr/>
        <a:lstStyle/>
        <a:p>
          <a:endParaRPr lang="fr-FR"/>
        </a:p>
      </dgm:t>
    </dgm:pt>
    <dgm:pt modelId="{234014DD-EF1B-3D47-8915-362263DC1459}" type="parTrans" cxnId="{09E0B4A0-CEEB-D447-937B-6C40F31E94BF}">
      <dgm:prSet/>
      <dgm:spPr/>
      <dgm:t>
        <a:bodyPr/>
        <a:lstStyle/>
        <a:p>
          <a:endParaRPr lang="fr-FR"/>
        </a:p>
      </dgm:t>
    </dgm:pt>
    <dgm:pt modelId="{E9F05D7B-EE64-8F43-8B08-BDFDB8FF74DF}" type="pres">
      <dgm:prSet presAssocID="{0C2295DE-EB9C-2343-98F7-E77B30E383AC}" presName="Name0" presStyleCnt="0">
        <dgm:presLayoutVars>
          <dgm:dir/>
          <dgm:resizeHandles val="exact"/>
        </dgm:presLayoutVars>
      </dgm:prSet>
      <dgm:spPr/>
    </dgm:pt>
    <dgm:pt modelId="{07D4C983-362B-9B48-873C-FD308D16BD61}" type="pres">
      <dgm:prSet presAssocID="{1DECE29A-63E1-E64C-A363-1C77D4EAFFF0}" presName="parTxOnly" presStyleLbl="node1" presStyleIdx="0" presStyleCnt="3" custScaleX="112572" custScaleY="144955" custLinFactNeighborX="-13767" custLinFactNeighborY="2590">
        <dgm:presLayoutVars>
          <dgm:bulletEnabled val="1"/>
        </dgm:presLayoutVars>
      </dgm:prSet>
      <dgm:spPr/>
    </dgm:pt>
    <dgm:pt modelId="{B56CBDDE-579B-3C45-818E-319C03E29F60}" type="pres">
      <dgm:prSet presAssocID="{2F84B4BA-013F-B641-B768-A63A2E674F55}" presName="parSpace" presStyleCnt="0"/>
      <dgm:spPr/>
    </dgm:pt>
    <dgm:pt modelId="{4E926853-185C-F74B-A00A-325D0E90711D}" type="pres">
      <dgm:prSet presAssocID="{8540E02A-DEC8-B44F-87DB-FBEAACD4F0B8}" presName="parTxOnly" presStyleLbl="node1" presStyleIdx="1" presStyleCnt="3" custScaleX="137692" custScaleY="144955">
        <dgm:presLayoutVars>
          <dgm:bulletEnabled val="1"/>
        </dgm:presLayoutVars>
      </dgm:prSet>
      <dgm:spPr/>
    </dgm:pt>
    <dgm:pt modelId="{78E3204C-47F2-9C45-B44A-248EE1AC270A}" type="pres">
      <dgm:prSet presAssocID="{3157D5F4-F5E6-B348-BFEE-7219ACF9009B}" presName="parSpace" presStyleCnt="0"/>
      <dgm:spPr/>
    </dgm:pt>
    <dgm:pt modelId="{0CFCE52D-4303-DF4E-9425-E93472C3F242}" type="pres">
      <dgm:prSet presAssocID="{EDE6A464-C6AC-B34C-BAB0-0A5799B52E16}" presName="parTxOnly" presStyleLbl="node1" presStyleIdx="2" presStyleCnt="3" custScaleX="136731" custScaleY="142825" custLinFactNeighborX="2728" custLinFactNeighborY="2130">
        <dgm:presLayoutVars>
          <dgm:bulletEnabled val="1"/>
        </dgm:presLayoutVars>
      </dgm:prSet>
      <dgm:spPr/>
    </dgm:pt>
  </dgm:ptLst>
  <dgm:cxnLst>
    <dgm:cxn modelId="{4B580378-9C34-924F-A072-083E02A9A4E3}" type="presOf" srcId="{1DECE29A-63E1-E64C-A363-1C77D4EAFFF0}" destId="{07D4C983-362B-9B48-873C-FD308D16BD61}" srcOrd="0" destOrd="0" presId="urn:microsoft.com/office/officeart/2005/8/layout/hChevron3"/>
    <dgm:cxn modelId="{39B83282-174D-0C47-B3F3-266AFBB25F68}" type="presOf" srcId="{8540E02A-DEC8-B44F-87DB-FBEAACD4F0B8}" destId="{4E926853-185C-F74B-A00A-325D0E90711D}" srcOrd="0" destOrd="0" presId="urn:microsoft.com/office/officeart/2005/8/layout/hChevron3"/>
    <dgm:cxn modelId="{578ED997-41BD-BB47-8230-DF81FC875647}" type="presOf" srcId="{EDE6A464-C6AC-B34C-BAB0-0A5799B52E16}" destId="{0CFCE52D-4303-DF4E-9425-E93472C3F242}" srcOrd="0" destOrd="0" presId="urn:microsoft.com/office/officeart/2005/8/layout/hChevron3"/>
    <dgm:cxn modelId="{FB19759D-4196-EE4A-AE39-92D8FDB886B1}" srcId="{0C2295DE-EB9C-2343-98F7-E77B30E383AC}" destId="{8540E02A-DEC8-B44F-87DB-FBEAACD4F0B8}" srcOrd="1" destOrd="0" parTransId="{B6F668DF-B89A-5043-A394-98082567C32A}" sibTransId="{3157D5F4-F5E6-B348-BFEE-7219ACF9009B}"/>
    <dgm:cxn modelId="{09E0B4A0-CEEB-D447-937B-6C40F31E94BF}" srcId="{0C2295DE-EB9C-2343-98F7-E77B30E383AC}" destId="{1DECE29A-63E1-E64C-A363-1C77D4EAFFF0}" srcOrd="0" destOrd="0" parTransId="{234014DD-EF1B-3D47-8915-362263DC1459}" sibTransId="{2F84B4BA-013F-B641-B768-A63A2E674F55}"/>
    <dgm:cxn modelId="{E63070D8-6E48-BE4B-8292-C57333BECFF5}" type="presOf" srcId="{0C2295DE-EB9C-2343-98F7-E77B30E383AC}" destId="{E9F05D7B-EE64-8F43-8B08-BDFDB8FF74DF}" srcOrd="0" destOrd="0" presId="urn:microsoft.com/office/officeart/2005/8/layout/hChevron3"/>
    <dgm:cxn modelId="{F22856F5-B7FE-6D46-A7B4-6BB121DEB95A}" srcId="{0C2295DE-EB9C-2343-98F7-E77B30E383AC}" destId="{EDE6A464-C6AC-B34C-BAB0-0A5799B52E16}" srcOrd="2" destOrd="0" parTransId="{CDD8B758-AC1B-9146-87A5-765411137BF3}" sibTransId="{A11BF9BD-6289-6A4C-8481-2CE84530BE5B}"/>
    <dgm:cxn modelId="{2C6E001C-57F7-214B-8440-7055153108EA}" type="presParOf" srcId="{E9F05D7B-EE64-8F43-8B08-BDFDB8FF74DF}" destId="{07D4C983-362B-9B48-873C-FD308D16BD61}" srcOrd="0" destOrd="0" presId="urn:microsoft.com/office/officeart/2005/8/layout/hChevron3"/>
    <dgm:cxn modelId="{2411786E-963D-E442-B17B-48D3C332993D}" type="presParOf" srcId="{E9F05D7B-EE64-8F43-8B08-BDFDB8FF74DF}" destId="{B56CBDDE-579B-3C45-818E-319C03E29F60}" srcOrd="1" destOrd="0" presId="urn:microsoft.com/office/officeart/2005/8/layout/hChevron3"/>
    <dgm:cxn modelId="{911F5208-270A-624E-85E6-04D43676497C}" type="presParOf" srcId="{E9F05D7B-EE64-8F43-8B08-BDFDB8FF74DF}" destId="{4E926853-185C-F74B-A00A-325D0E90711D}" srcOrd="2" destOrd="0" presId="urn:microsoft.com/office/officeart/2005/8/layout/hChevron3"/>
    <dgm:cxn modelId="{22DDD748-FF31-C343-81EC-89AA15701AA2}" type="presParOf" srcId="{E9F05D7B-EE64-8F43-8B08-BDFDB8FF74DF}" destId="{78E3204C-47F2-9C45-B44A-248EE1AC270A}" srcOrd="3" destOrd="0" presId="urn:microsoft.com/office/officeart/2005/8/layout/hChevron3"/>
    <dgm:cxn modelId="{F822ABA1-D5AD-994B-BB0E-AA71CE10017B}" type="presParOf" srcId="{E9F05D7B-EE64-8F43-8B08-BDFDB8FF74DF}" destId="{0CFCE52D-4303-DF4E-9425-E93472C3F242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D4C983-362B-9B48-873C-FD308D16BD61}">
      <dsp:nvSpPr>
        <dsp:cNvPr id="0" name=""/>
        <dsp:cNvSpPr/>
      </dsp:nvSpPr>
      <dsp:spPr>
        <a:xfrm>
          <a:off x="2388" y="293925"/>
          <a:ext cx="1846914" cy="73876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2672" rIns="21336" bIns="4267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Objectifs</a:t>
          </a:r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(vision du diplômé, compétences)</a:t>
          </a:r>
        </a:p>
      </dsp:txBody>
      <dsp:txXfrm>
        <a:off x="2388" y="293925"/>
        <a:ext cx="1662223" cy="738765"/>
      </dsp:txXfrm>
    </dsp:sp>
    <dsp:sp modelId="{4E926853-185C-F74B-A00A-325D0E90711D}">
      <dsp:nvSpPr>
        <dsp:cNvPr id="0" name=""/>
        <dsp:cNvSpPr/>
      </dsp:nvSpPr>
      <dsp:spPr>
        <a:xfrm>
          <a:off x="1479920" y="293925"/>
          <a:ext cx="2636120" cy="73876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Activités</a:t>
          </a:r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 </a:t>
          </a:r>
          <a:r>
            <a:rPr lang="fr-FR" sz="1200" kern="1200" dirty="0"/>
            <a:t>(modalités, ressources, outils)</a:t>
          </a:r>
        </a:p>
      </dsp:txBody>
      <dsp:txXfrm>
        <a:off x="1849303" y="293925"/>
        <a:ext cx="1897355" cy="738765"/>
      </dsp:txXfrm>
    </dsp:sp>
    <dsp:sp modelId="{0CFCE52D-4303-DF4E-9425-E93472C3F242}">
      <dsp:nvSpPr>
        <dsp:cNvPr id="0" name=""/>
        <dsp:cNvSpPr/>
      </dsp:nvSpPr>
      <dsp:spPr>
        <a:xfrm>
          <a:off x="3635355" y="293925"/>
          <a:ext cx="2207617" cy="73876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Evaluations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 </a:t>
          </a:r>
          <a:r>
            <a:rPr lang="fr-FR" sz="1200" kern="1200" dirty="0"/>
            <a:t>(activités, ressources, outils)</a:t>
          </a:r>
        </a:p>
      </dsp:txBody>
      <dsp:txXfrm>
        <a:off x="4004738" y="293925"/>
        <a:ext cx="1468852" cy="7387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D4C983-362B-9B48-873C-FD308D16BD61}">
      <dsp:nvSpPr>
        <dsp:cNvPr id="0" name=""/>
        <dsp:cNvSpPr/>
      </dsp:nvSpPr>
      <dsp:spPr>
        <a:xfrm>
          <a:off x="0" y="400615"/>
          <a:ext cx="1967056" cy="101316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48006" rIns="24003" bIns="4800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/>
            <a:t>Objectifs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(vision du diplômé, compétences)</a:t>
          </a:r>
          <a:endParaRPr lang="fr-FR" sz="1200" b="1" kern="1200" dirty="0"/>
        </a:p>
      </dsp:txBody>
      <dsp:txXfrm>
        <a:off x="0" y="400615"/>
        <a:ext cx="1713765" cy="1013163"/>
      </dsp:txXfrm>
    </dsp:sp>
    <dsp:sp modelId="{4E926853-185C-F74B-A00A-325D0E90711D}">
      <dsp:nvSpPr>
        <dsp:cNvPr id="0" name=""/>
        <dsp:cNvSpPr/>
      </dsp:nvSpPr>
      <dsp:spPr>
        <a:xfrm>
          <a:off x="1618661" y="382512"/>
          <a:ext cx="2405997" cy="101316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/>
            <a:t>Activités</a:t>
          </a:r>
        </a:p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(modalités, ressources, outils)</a:t>
          </a:r>
          <a:endParaRPr lang="fr-FR" sz="1200" b="1" kern="1200" dirty="0"/>
        </a:p>
      </dsp:txBody>
      <dsp:txXfrm>
        <a:off x="2125243" y="382512"/>
        <a:ext cx="1392834" cy="1013163"/>
      </dsp:txXfrm>
    </dsp:sp>
    <dsp:sp modelId="{0CFCE52D-4303-DF4E-9425-E93472C3F242}">
      <dsp:nvSpPr>
        <dsp:cNvPr id="0" name=""/>
        <dsp:cNvSpPr/>
      </dsp:nvSpPr>
      <dsp:spPr>
        <a:xfrm>
          <a:off x="3676263" y="404844"/>
          <a:ext cx="2389205" cy="99827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/>
            <a:t>Evaluations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(activités, ressources, outils)</a:t>
          </a:r>
          <a:endParaRPr lang="fr-FR" sz="1200" b="1" kern="1200" dirty="0"/>
        </a:p>
      </dsp:txBody>
      <dsp:txXfrm>
        <a:off x="4175401" y="404844"/>
        <a:ext cx="1390929" cy="9982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8D41F1-F6B6-4B81-A014-4F6E15413B44}" type="datetimeFigureOut">
              <a:rPr lang="fr-FR" smtClean="0"/>
              <a:t>07/04/2022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BCBC0-77C7-4993-85CC-31D1538075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8452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 1 - Foncé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Forme libre : forme 56">
            <a:extLst>
              <a:ext uri="{FF2B5EF4-FFF2-40B4-BE49-F238E27FC236}">
                <a16:creationId xmlns:a16="http://schemas.microsoft.com/office/drawing/2014/main" id="{4721CC6B-35FF-4911-9578-00661626881C}"/>
              </a:ext>
            </a:extLst>
          </p:cNvPr>
          <p:cNvSpPr/>
          <p:nvPr userDrawn="1"/>
        </p:nvSpPr>
        <p:spPr>
          <a:xfrm flipH="1">
            <a:off x="2029641" y="2387470"/>
            <a:ext cx="614164" cy="2756031"/>
          </a:xfrm>
          <a:custGeom>
            <a:avLst/>
            <a:gdLst>
              <a:gd name="connsiteX0" fmla="*/ 379524 w 614164"/>
              <a:gd name="connsiteY0" fmla="*/ 0 h 2756031"/>
              <a:gd name="connsiteX1" fmla="*/ 0 w 614164"/>
              <a:gd name="connsiteY1" fmla="*/ 2756031 h 2756031"/>
              <a:gd name="connsiteX2" fmla="*/ 614164 w 614164"/>
              <a:gd name="connsiteY2" fmla="*/ 2756031 h 2756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14164" h="2756031">
                <a:moveTo>
                  <a:pt x="379524" y="0"/>
                </a:moveTo>
                <a:lnTo>
                  <a:pt x="0" y="2756031"/>
                </a:lnTo>
                <a:lnTo>
                  <a:pt x="614164" y="2756031"/>
                </a:lnTo>
                <a:close/>
              </a:path>
            </a:pathLst>
          </a:custGeom>
          <a:solidFill>
            <a:srgbClr val="009F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sp>
        <p:nvSpPr>
          <p:cNvPr id="225" name="Forme libre : forme 224">
            <a:extLst>
              <a:ext uri="{FF2B5EF4-FFF2-40B4-BE49-F238E27FC236}">
                <a16:creationId xmlns:a16="http://schemas.microsoft.com/office/drawing/2014/main" id="{6F5CA140-0A17-462E-B7A9-1C13960C26A7}"/>
              </a:ext>
            </a:extLst>
          </p:cNvPr>
          <p:cNvSpPr/>
          <p:nvPr userDrawn="1"/>
        </p:nvSpPr>
        <p:spPr>
          <a:xfrm>
            <a:off x="0" y="0"/>
            <a:ext cx="2476252" cy="5143500"/>
          </a:xfrm>
          <a:custGeom>
            <a:avLst/>
            <a:gdLst>
              <a:gd name="connsiteX0" fmla="*/ 0 w 2476252"/>
              <a:gd name="connsiteY0" fmla="*/ 0 h 5143500"/>
              <a:gd name="connsiteX1" fmla="*/ 2038350 w 2476252"/>
              <a:gd name="connsiteY1" fmla="*/ 0 h 5143500"/>
              <a:gd name="connsiteX2" fmla="*/ 2476252 w 2476252"/>
              <a:gd name="connsiteY2" fmla="*/ 0 h 5143500"/>
              <a:gd name="connsiteX3" fmla="*/ 2038350 w 2476252"/>
              <a:gd name="connsiteY3" fmla="*/ 5143500 h 5143500"/>
              <a:gd name="connsiteX4" fmla="*/ 0 w 2476252"/>
              <a:gd name="connsiteY4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76252" h="5143500">
                <a:moveTo>
                  <a:pt x="0" y="0"/>
                </a:moveTo>
                <a:lnTo>
                  <a:pt x="2038350" y="0"/>
                </a:lnTo>
                <a:lnTo>
                  <a:pt x="2476252" y="0"/>
                </a:lnTo>
                <a:lnTo>
                  <a:pt x="2038350" y="5143500"/>
                </a:lnTo>
                <a:lnTo>
                  <a:pt x="0" y="5143500"/>
                </a:lnTo>
                <a:close/>
              </a:path>
            </a:pathLst>
          </a:custGeom>
          <a:solidFill>
            <a:srgbClr val="3A1B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pic>
        <p:nvPicPr>
          <p:cNvPr id="55" name="Graphique 54">
            <a:extLst>
              <a:ext uri="{FF2B5EF4-FFF2-40B4-BE49-F238E27FC236}">
                <a16:creationId xmlns:a16="http://schemas.microsoft.com/office/drawing/2014/main" id="{60669413-59C2-48C5-907D-BAB715B390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96069" y="2179931"/>
            <a:ext cx="2625926" cy="783638"/>
          </a:xfrm>
          <a:prstGeom prst="rect">
            <a:avLst/>
          </a:prstGeom>
        </p:spPr>
      </p:pic>
      <p:grpSp>
        <p:nvGrpSpPr>
          <p:cNvPr id="58" name="Groupe 57">
            <a:extLst>
              <a:ext uri="{FF2B5EF4-FFF2-40B4-BE49-F238E27FC236}">
                <a16:creationId xmlns:a16="http://schemas.microsoft.com/office/drawing/2014/main" id="{B8E1B1DD-1D3F-400C-B015-5E8DF0F849A9}"/>
              </a:ext>
            </a:extLst>
          </p:cNvPr>
          <p:cNvGrpSpPr/>
          <p:nvPr userDrawn="1"/>
        </p:nvGrpSpPr>
        <p:grpSpPr>
          <a:xfrm>
            <a:off x="-134707" y="-72828"/>
            <a:ext cx="2658992" cy="5335244"/>
            <a:chOff x="-134707" y="-72828"/>
            <a:chExt cx="2658992" cy="5335244"/>
          </a:xfrm>
          <a:solidFill>
            <a:schemeClr val="bg2">
              <a:alpha val="10000"/>
            </a:schemeClr>
          </a:solidFill>
        </p:grpSpPr>
        <p:sp>
          <p:nvSpPr>
            <p:cNvPr id="59" name="Forme libre : forme 58">
              <a:extLst>
                <a:ext uri="{FF2B5EF4-FFF2-40B4-BE49-F238E27FC236}">
                  <a16:creationId xmlns:a16="http://schemas.microsoft.com/office/drawing/2014/main" id="{E193545C-FA46-4AFE-AB57-8BFE467E11B2}"/>
                </a:ext>
              </a:extLst>
            </p:cNvPr>
            <p:cNvSpPr/>
            <p:nvPr/>
          </p:nvSpPr>
          <p:spPr>
            <a:xfrm rot="8716295">
              <a:off x="1460344" y="3480068"/>
              <a:ext cx="213797" cy="351729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0" name="Forme libre : forme 59">
              <a:extLst>
                <a:ext uri="{FF2B5EF4-FFF2-40B4-BE49-F238E27FC236}">
                  <a16:creationId xmlns:a16="http://schemas.microsoft.com/office/drawing/2014/main" id="{ACB67E49-100E-4971-8A9E-5003615CE87C}"/>
                </a:ext>
              </a:extLst>
            </p:cNvPr>
            <p:cNvSpPr/>
            <p:nvPr/>
          </p:nvSpPr>
          <p:spPr>
            <a:xfrm rot="8716295">
              <a:off x="1595642" y="3524327"/>
              <a:ext cx="393110" cy="379317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1" name="Forme libre : forme 60">
              <a:extLst>
                <a:ext uri="{FF2B5EF4-FFF2-40B4-BE49-F238E27FC236}">
                  <a16:creationId xmlns:a16="http://schemas.microsoft.com/office/drawing/2014/main" id="{EAE80BF5-5753-49F0-B766-8DB4C32D0F51}"/>
                </a:ext>
              </a:extLst>
            </p:cNvPr>
            <p:cNvSpPr/>
            <p:nvPr/>
          </p:nvSpPr>
          <p:spPr>
            <a:xfrm rot="8716295">
              <a:off x="1527760" y="3393739"/>
              <a:ext cx="282763" cy="206900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2" name="Forme libre : forme 61">
              <a:extLst>
                <a:ext uri="{FF2B5EF4-FFF2-40B4-BE49-F238E27FC236}">
                  <a16:creationId xmlns:a16="http://schemas.microsoft.com/office/drawing/2014/main" id="{785CC85E-A423-4208-B57F-AE776534DA62}"/>
                </a:ext>
              </a:extLst>
            </p:cNvPr>
            <p:cNvSpPr/>
            <p:nvPr/>
          </p:nvSpPr>
          <p:spPr>
            <a:xfrm rot="8716295">
              <a:off x="1290473" y="3614083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3" name="Forme libre : forme 62">
              <a:extLst>
                <a:ext uri="{FF2B5EF4-FFF2-40B4-BE49-F238E27FC236}">
                  <a16:creationId xmlns:a16="http://schemas.microsoft.com/office/drawing/2014/main" id="{CAA350F9-0479-44F7-888B-F02A8E40F67A}"/>
                </a:ext>
              </a:extLst>
            </p:cNvPr>
            <p:cNvSpPr/>
            <p:nvPr/>
          </p:nvSpPr>
          <p:spPr>
            <a:xfrm rot="8716295">
              <a:off x="1101427" y="3298248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4" name="Forme libre : forme 63">
              <a:extLst>
                <a:ext uri="{FF2B5EF4-FFF2-40B4-BE49-F238E27FC236}">
                  <a16:creationId xmlns:a16="http://schemas.microsoft.com/office/drawing/2014/main" id="{E3E8F9AD-CE09-478E-AA0F-F394CA9959A6}"/>
                </a:ext>
              </a:extLst>
            </p:cNvPr>
            <p:cNvSpPr/>
            <p:nvPr/>
          </p:nvSpPr>
          <p:spPr>
            <a:xfrm rot="8716295">
              <a:off x="1083185" y="3088198"/>
              <a:ext cx="436339" cy="525389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5" name="Forme libre : forme 64">
              <a:extLst>
                <a:ext uri="{FF2B5EF4-FFF2-40B4-BE49-F238E27FC236}">
                  <a16:creationId xmlns:a16="http://schemas.microsoft.com/office/drawing/2014/main" id="{597F897C-834F-482A-B155-4B3E0EC5BB31}"/>
                </a:ext>
              </a:extLst>
            </p:cNvPr>
            <p:cNvSpPr/>
            <p:nvPr/>
          </p:nvSpPr>
          <p:spPr>
            <a:xfrm rot="8716295">
              <a:off x="1426961" y="3676066"/>
              <a:ext cx="151727" cy="331039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6" name="Forme libre : forme 65">
              <a:extLst>
                <a:ext uri="{FF2B5EF4-FFF2-40B4-BE49-F238E27FC236}">
                  <a16:creationId xmlns:a16="http://schemas.microsoft.com/office/drawing/2014/main" id="{4955FC38-E34C-4F86-8F76-2A5EC130F484}"/>
                </a:ext>
              </a:extLst>
            </p:cNvPr>
            <p:cNvSpPr/>
            <p:nvPr/>
          </p:nvSpPr>
          <p:spPr>
            <a:xfrm rot="8716295">
              <a:off x="1897908" y="3101452"/>
              <a:ext cx="213797" cy="351729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7" name="Forme libre : forme 66">
              <a:extLst>
                <a:ext uri="{FF2B5EF4-FFF2-40B4-BE49-F238E27FC236}">
                  <a16:creationId xmlns:a16="http://schemas.microsoft.com/office/drawing/2014/main" id="{D52AF405-D3C5-46A5-9BB1-14FF18F89740}"/>
                </a:ext>
              </a:extLst>
            </p:cNvPr>
            <p:cNvSpPr/>
            <p:nvPr/>
          </p:nvSpPr>
          <p:spPr>
            <a:xfrm rot="8716295">
              <a:off x="2028620" y="3176625"/>
              <a:ext cx="305088" cy="336622"/>
            </a:xfrm>
            <a:custGeom>
              <a:avLst/>
              <a:gdLst>
                <a:gd name="connsiteX0" fmla="*/ 211294 w 305088"/>
                <a:gd name="connsiteY0" fmla="*/ 107197 h 336622"/>
                <a:gd name="connsiteX1" fmla="*/ 211294 w 305088"/>
                <a:gd name="connsiteY1" fmla="*/ 82369 h 336622"/>
                <a:gd name="connsiteX2" fmla="*/ 211017 w 305088"/>
                <a:gd name="connsiteY2" fmla="*/ 81498 h 336622"/>
                <a:gd name="connsiteX3" fmla="*/ 278425 w 305088"/>
                <a:gd name="connsiteY3" fmla="*/ 0 h 336622"/>
                <a:gd name="connsiteX4" fmla="*/ 297297 w 305088"/>
                <a:gd name="connsiteY4" fmla="*/ 35535 h 336622"/>
                <a:gd name="connsiteX5" fmla="*/ 305088 w 305088"/>
                <a:gd name="connsiteY5" fmla="*/ 92713 h 336622"/>
                <a:gd name="connsiteX6" fmla="*/ 305088 w 305088"/>
                <a:gd name="connsiteY6" fmla="*/ 101679 h 336622"/>
                <a:gd name="connsiteX7" fmla="*/ 0 w 305088"/>
                <a:gd name="connsiteY7" fmla="*/ 336622 h 336622"/>
                <a:gd name="connsiteX8" fmla="*/ 79568 w 305088"/>
                <a:gd name="connsiteY8" fmla="*/ 240423 h 336622"/>
                <a:gd name="connsiteX9" fmla="*/ 79568 w 305088"/>
                <a:gd name="connsiteY9" fmla="*/ 282372 h 3366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5088" h="336622">
                  <a:moveTo>
                    <a:pt x="211294" y="107197"/>
                  </a:moveTo>
                  <a:lnTo>
                    <a:pt x="211294" y="82369"/>
                  </a:lnTo>
                  <a:lnTo>
                    <a:pt x="211017" y="81498"/>
                  </a:lnTo>
                  <a:lnTo>
                    <a:pt x="278425" y="0"/>
                  </a:lnTo>
                  <a:lnTo>
                    <a:pt x="297297" y="35535"/>
                  </a:lnTo>
                  <a:cubicBezTo>
                    <a:pt x="302416" y="52195"/>
                    <a:pt x="305088" y="71334"/>
                    <a:pt x="305088" y="92713"/>
                  </a:cubicBezTo>
                  <a:lnTo>
                    <a:pt x="305088" y="101679"/>
                  </a:lnTo>
                  <a:close/>
                  <a:moveTo>
                    <a:pt x="0" y="336622"/>
                  </a:moveTo>
                  <a:lnTo>
                    <a:pt x="79568" y="240423"/>
                  </a:lnTo>
                  <a:lnTo>
                    <a:pt x="79568" y="28237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8" name="Forme libre : forme 67">
              <a:extLst>
                <a:ext uri="{FF2B5EF4-FFF2-40B4-BE49-F238E27FC236}">
                  <a16:creationId xmlns:a16="http://schemas.microsoft.com/office/drawing/2014/main" id="{7D528492-2D81-44DB-8537-DA145C99D456}"/>
                </a:ext>
              </a:extLst>
            </p:cNvPr>
            <p:cNvSpPr/>
            <p:nvPr/>
          </p:nvSpPr>
          <p:spPr>
            <a:xfrm rot="8716295">
              <a:off x="1728037" y="3235467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1" name="Forme libre : forme 70">
              <a:extLst>
                <a:ext uri="{FF2B5EF4-FFF2-40B4-BE49-F238E27FC236}">
                  <a16:creationId xmlns:a16="http://schemas.microsoft.com/office/drawing/2014/main" id="{9CDACA55-7F4F-4140-875A-66F07BF5904D}"/>
                </a:ext>
              </a:extLst>
            </p:cNvPr>
            <p:cNvSpPr/>
            <p:nvPr/>
          </p:nvSpPr>
          <p:spPr>
            <a:xfrm rot="8716295">
              <a:off x="1538992" y="2919632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2" name="Forme libre : forme 71">
              <a:extLst>
                <a:ext uri="{FF2B5EF4-FFF2-40B4-BE49-F238E27FC236}">
                  <a16:creationId xmlns:a16="http://schemas.microsoft.com/office/drawing/2014/main" id="{8F4E89B9-E401-4F24-B661-BE9E973F10F6}"/>
                </a:ext>
              </a:extLst>
            </p:cNvPr>
            <p:cNvSpPr/>
            <p:nvPr/>
          </p:nvSpPr>
          <p:spPr>
            <a:xfrm rot="8716295">
              <a:off x="1864525" y="3297450"/>
              <a:ext cx="151727" cy="331041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3" name="Forme libre : forme 72">
              <a:extLst>
                <a:ext uri="{FF2B5EF4-FFF2-40B4-BE49-F238E27FC236}">
                  <a16:creationId xmlns:a16="http://schemas.microsoft.com/office/drawing/2014/main" id="{21FD4B45-8FF1-4085-A88B-53654D7B2E70}"/>
                </a:ext>
              </a:extLst>
            </p:cNvPr>
            <p:cNvSpPr/>
            <p:nvPr/>
          </p:nvSpPr>
          <p:spPr>
            <a:xfrm rot="8716295">
              <a:off x="1499078" y="3071024"/>
              <a:ext cx="109652" cy="109652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4" name="Forme libre : forme 73">
              <a:extLst>
                <a:ext uri="{FF2B5EF4-FFF2-40B4-BE49-F238E27FC236}">
                  <a16:creationId xmlns:a16="http://schemas.microsoft.com/office/drawing/2014/main" id="{E2D74829-1A66-42D9-9D7D-6073F470DB89}"/>
                </a:ext>
              </a:extLst>
            </p:cNvPr>
            <p:cNvSpPr/>
            <p:nvPr/>
          </p:nvSpPr>
          <p:spPr>
            <a:xfrm rot="7484129">
              <a:off x="2004987" y="3639772"/>
              <a:ext cx="221889" cy="221665"/>
            </a:xfrm>
            <a:custGeom>
              <a:avLst/>
              <a:gdLst>
                <a:gd name="connsiteX0" fmla="*/ 206330 w 221889"/>
                <a:gd name="connsiteY0" fmla="*/ 8936 h 221665"/>
                <a:gd name="connsiteX1" fmla="*/ 221889 w 221889"/>
                <a:gd name="connsiteY1" fmla="*/ 0 h 221665"/>
                <a:gd name="connsiteX2" fmla="*/ 221889 w 221889"/>
                <a:gd name="connsiteY2" fmla="*/ 8936 h 221665"/>
                <a:gd name="connsiteX3" fmla="*/ 50650 w 221889"/>
                <a:gd name="connsiteY3" fmla="*/ 221665 h 221665"/>
                <a:gd name="connsiteX4" fmla="*/ 0 w 221889"/>
                <a:gd name="connsiteY4" fmla="*/ 127433 h 221665"/>
                <a:gd name="connsiteX5" fmla="*/ 103511 w 221889"/>
                <a:gd name="connsiteY5" fmla="*/ 67986 h 2216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1889" h="221665">
                  <a:moveTo>
                    <a:pt x="206330" y="8936"/>
                  </a:moveTo>
                  <a:lnTo>
                    <a:pt x="221889" y="0"/>
                  </a:lnTo>
                  <a:lnTo>
                    <a:pt x="221889" y="8936"/>
                  </a:lnTo>
                  <a:close/>
                  <a:moveTo>
                    <a:pt x="50650" y="221665"/>
                  </a:moveTo>
                  <a:lnTo>
                    <a:pt x="0" y="127433"/>
                  </a:lnTo>
                  <a:lnTo>
                    <a:pt x="103511" y="6798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5" name="Forme libre : forme 74">
              <a:extLst>
                <a:ext uri="{FF2B5EF4-FFF2-40B4-BE49-F238E27FC236}">
                  <a16:creationId xmlns:a16="http://schemas.microsoft.com/office/drawing/2014/main" id="{244A64C2-EDFF-49DA-B058-DB20EAB74179}"/>
                </a:ext>
              </a:extLst>
            </p:cNvPr>
            <p:cNvSpPr/>
            <p:nvPr/>
          </p:nvSpPr>
          <p:spPr>
            <a:xfrm rot="8716295">
              <a:off x="2016311" y="3135247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6" name="Forme libre : forme 75">
              <a:extLst>
                <a:ext uri="{FF2B5EF4-FFF2-40B4-BE49-F238E27FC236}">
                  <a16:creationId xmlns:a16="http://schemas.microsoft.com/office/drawing/2014/main" id="{9D8D7C8C-81D1-4A28-A408-23B621EDDE80}"/>
                </a:ext>
              </a:extLst>
            </p:cNvPr>
            <p:cNvSpPr/>
            <p:nvPr/>
          </p:nvSpPr>
          <p:spPr>
            <a:xfrm rot="8716295">
              <a:off x="1796861" y="4478944"/>
              <a:ext cx="215176" cy="351729"/>
            </a:xfrm>
            <a:custGeom>
              <a:avLst/>
              <a:gdLst>
                <a:gd name="connsiteX0" fmla="*/ 122761 w 215176"/>
                <a:gd name="connsiteY0" fmla="*/ 351729 h 351729"/>
                <a:gd name="connsiteX1" fmla="*/ 122761 w 215176"/>
                <a:gd name="connsiteY1" fmla="*/ 105519 h 351729"/>
                <a:gd name="connsiteX2" fmla="*/ 122761 w 215176"/>
                <a:gd name="connsiteY2" fmla="*/ 99312 h 351729"/>
                <a:gd name="connsiteX3" fmla="*/ 91726 w 215176"/>
                <a:gd name="connsiteY3" fmla="*/ 75863 h 351729"/>
                <a:gd name="connsiteX4" fmla="*/ 0 w 215176"/>
                <a:gd name="connsiteY4" fmla="*/ 75863 h 351729"/>
                <a:gd name="connsiteX5" fmla="*/ 0 w 215176"/>
                <a:gd name="connsiteY5" fmla="*/ 31564 h 351729"/>
                <a:gd name="connsiteX6" fmla="*/ 26107 w 215176"/>
                <a:gd name="connsiteY6" fmla="*/ 0 h 351729"/>
                <a:gd name="connsiteX7" fmla="*/ 128968 w 215176"/>
                <a:gd name="connsiteY7" fmla="*/ 0 h 351729"/>
                <a:gd name="connsiteX8" fmla="*/ 215176 w 215176"/>
                <a:gd name="connsiteY8" fmla="*/ 75863 h 351729"/>
                <a:gd name="connsiteX9" fmla="*/ 215176 w 215176"/>
                <a:gd name="connsiteY9" fmla="*/ 315177 h 351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5176" h="351729">
                  <a:moveTo>
                    <a:pt x="122761" y="351729"/>
                  </a:moveTo>
                  <a:lnTo>
                    <a:pt x="122761" y="105519"/>
                  </a:lnTo>
                  <a:cubicBezTo>
                    <a:pt x="122761" y="103450"/>
                    <a:pt x="122761" y="101381"/>
                    <a:pt x="122761" y="99312"/>
                  </a:cubicBezTo>
                  <a:cubicBezTo>
                    <a:pt x="120692" y="84139"/>
                    <a:pt x="106899" y="73795"/>
                    <a:pt x="91726" y="75863"/>
                  </a:cubicBezTo>
                  <a:lnTo>
                    <a:pt x="0" y="75863"/>
                  </a:lnTo>
                  <a:lnTo>
                    <a:pt x="0" y="31564"/>
                  </a:lnTo>
                  <a:lnTo>
                    <a:pt x="26107" y="0"/>
                  </a:lnTo>
                  <a:lnTo>
                    <a:pt x="128968" y="0"/>
                  </a:lnTo>
                  <a:cubicBezTo>
                    <a:pt x="184831" y="0"/>
                    <a:pt x="215176" y="24139"/>
                    <a:pt x="215176" y="75863"/>
                  </a:cubicBezTo>
                  <a:lnTo>
                    <a:pt x="215176" y="31517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7" name="Forme libre : forme 76">
              <a:extLst>
                <a:ext uri="{FF2B5EF4-FFF2-40B4-BE49-F238E27FC236}">
                  <a16:creationId xmlns:a16="http://schemas.microsoft.com/office/drawing/2014/main" id="{25C300B2-B74E-4E26-A194-71191B0D35E8}"/>
                </a:ext>
              </a:extLst>
            </p:cNvPr>
            <p:cNvSpPr/>
            <p:nvPr/>
          </p:nvSpPr>
          <p:spPr>
            <a:xfrm rot="8716295">
              <a:off x="1938756" y="4602084"/>
              <a:ext cx="253340" cy="284725"/>
            </a:xfrm>
            <a:custGeom>
              <a:avLst/>
              <a:gdLst>
                <a:gd name="connsiteX0" fmla="*/ 160632 w 253340"/>
                <a:gd name="connsiteY0" fmla="*/ 90518 h 284725"/>
                <a:gd name="connsiteX1" fmla="*/ 235501 w 253340"/>
                <a:gd name="connsiteY1" fmla="*/ 0 h 284725"/>
                <a:gd name="connsiteX2" fmla="*/ 245549 w 253340"/>
                <a:gd name="connsiteY2" fmla="*/ 18921 h 284725"/>
                <a:gd name="connsiteX3" fmla="*/ 253340 w 253340"/>
                <a:gd name="connsiteY3" fmla="*/ 76098 h 284725"/>
                <a:gd name="connsiteX4" fmla="*/ 253340 w 253340"/>
                <a:gd name="connsiteY4" fmla="*/ 85064 h 284725"/>
                <a:gd name="connsiteX5" fmla="*/ 0 w 253340"/>
                <a:gd name="connsiteY5" fmla="*/ 284725 h 284725"/>
                <a:gd name="connsiteX6" fmla="*/ 27820 w 253340"/>
                <a:gd name="connsiteY6" fmla="*/ 251090 h 284725"/>
                <a:gd name="connsiteX7" fmla="*/ 27820 w 253340"/>
                <a:gd name="connsiteY7" fmla="*/ 265757 h 28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3340" h="284725">
                  <a:moveTo>
                    <a:pt x="160632" y="90518"/>
                  </a:moveTo>
                  <a:lnTo>
                    <a:pt x="235501" y="0"/>
                  </a:lnTo>
                  <a:lnTo>
                    <a:pt x="245549" y="18921"/>
                  </a:lnTo>
                  <a:cubicBezTo>
                    <a:pt x="250668" y="35581"/>
                    <a:pt x="253340" y="54719"/>
                    <a:pt x="253340" y="76098"/>
                  </a:cubicBezTo>
                  <a:lnTo>
                    <a:pt x="253340" y="85064"/>
                  </a:lnTo>
                  <a:close/>
                  <a:moveTo>
                    <a:pt x="0" y="284725"/>
                  </a:moveTo>
                  <a:lnTo>
                    <a:pt x="27820" y="251090"/>
                  </a:lnTo>
                  <a:lnTo>
                    <a:pt x="27820" y="26575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8" name="Forme libre : forme 77">
              <a:extLst>
                <a:ext uri="{FF2B5EF4-FFF2-40B4-BE49-F238E27FC236}">
                  <a16:creationId xmlns:a16="http://schemas.microsoft.com/office/drawing/2014/main" id="{7BF6F0E5-34C1-45CD-80DE-BC9B96FD0B23}"/>
                </a:ext>
              </a:extLst>
            </p:cNvPr>
            <p:cNvSpPr/>
            <p:nvPr/>
          </p:nvSpPr>
          <p:spPr>
            <a:xfrm rot="8716295">
              <a:off x="1865533" y="4392222"/>
              <a:ext cx="282763" cy="206900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9" name="Forme libre : forme 78">
              <a:extLst>
                <a:ext uri="{FF2B5EF4-FFF2-40B4-BE49-F238E27FC236}">
                  <a16:creationId xmlns:a16="http://schemas.microsoft.com/office/drawing/2014/main" id="{511959A1-CD78-4057-A44C-4C7B0D1D4BF4}"/>
                </a:ext>
              </a:extLst>
            </p:cNvPr>
            <p:cNvSpPr/>
            <p:nvPr/>
          </p:nvSpPr>
          <p:spPr>
            <a:xfrm rot="8716295">
              <a:off x="1628246" y="4612566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0" name="Forme libre : forme 79">
              <a:extLst>
                <a:ext uri="{FF2B5EF4-FFF2-40B4-BE49-F238E27FC236}">
                  <a16:creationId xmlns:a16="http://schemas.microsoft.com/office/drawing/2014/main" id="{0EA04C20-2699-4D71-8747-5D817458F754}"/>
                </a:ext>
              </a:extLst>
            </p:cNvPr>
            <p:cNvSpPr/>
            <p:nvPr/>
          </p:nvSpPr>
          <p:spPr>
            <a:xfrm rot="8716295">
              <a:off x="1439200" y="4296731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1" name="Forme libre : forme 80">
              <a:extLst>
                <a:ext uri="{FF2B5EF4-FFF2-40B4-BE49-F238E27FC236}">
                  <a16:creationId xmlns:a16="http://schemas.microsoft.com/office/drawing/2014/main" id="{D22F2322-BF78-4775-9E4B-879AD4684E79}"/>
                </a:ext>
              </a:extLst>
            </p:cNvPr>
            <p:cNvSpPr/>
            <p:nvPr/>
          </p:nvSpPr>
          <p:spPr>
            <a:xfrm rot="8716295">
              <a:off x="1420958" y="4086681"/>
              <a:ext cx="436339" cy="525389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2" name="Forme libre : forme 81">
              <a:extLst>
                <a:ext uri="{FF2B5EF4-FFF2-40B4-BE49-F238E27FC236}">
                  <a16:creationId xmlns:a16="http://schemas.microsoft.com/office/drawing/2014/main" id="{4D74AAFD-8B17-4E42-A5CD-05919934D336}"/>
                </a:ext>
              </a:extLst>
            </p:cNvPr>
            <p:cNvSpPr/>
            <p:nvPr/>
          </p:nvSpPr>
          <p:spPr>
            <a:xfrm rot="8716295">
              <a:off x="1764734" y="4674549"/>
              <a:ext cx="151727" cy="331039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3" name="Forme libre : forme 82">
              <a:extLst>
                <a:ext uri="{FF2B5EF4-FFF2-40B4-BE49-F238E27FC236}">
                  <a16:creationId xmlns:a16="http://schemas.microsoft.com/office/drawing/2014/main" id="{F0A6E2C3-74F5-4058-A3E6-F9EC057EDC23}"/>
                </a:ext>
              </a:extLst>
            </p:cNvPr>
            <p:cNvSpPr/>
            <p:nvPr/>
          </p:nvSpPr>
          <p:spPr>
            <a:xfrm rot="8716295">
              <a:off x="2058111" y="4234218"/>
              <a:ext cx="77302" cy="80483"/>
            </a:xfrm>
            <a:custGeom>
              <a:avLst/>
              <a:gdLst>
                <a:gd name="connsiteX0" fmla="*/ 2300 w 77302"/>
                <a:gd name="connsiteY0" fmla="*/ 68069 h 80483"/>
                <a:gd name="connsiteX1" fmla="*/ 0 w 77302"/>
                <a:gd name="connsiteY1" fmla="*/ 62622 h 80483"/>
                <a:gd name="connsiteX2" fmla="*/ 51796 w 77302"/>
                <a:gd name="connsiteY2" fmla="*/ 0 h 80483"/>
                <a:gd name="connsiteX3" fmla="*/ 64371 w 77302"/>
                <a:gd name="connsiteY3" fmla="*/ 5309 h 80483"/>
                <a:gd name="connsiteX4" fmla="*/ 64371 w 77302"/>
                <a:gd name="connsiteY4" fmla="*/ 67380 h 80483"/>
                <a:gd name="connsiteX5" fmla="*/ 33335 w 77302"/>
                <a:gd name="connsiteY5" fmla="*/ 80483 h 80483"/>
                <a:gd name="connsiteX6" fmla="*/ 2300 w 77302"/>
                <a:gd name="connsiteY6" fmla="*/ 68069 h 80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7302" h="80483">
                  <a:moveTo>
                    <a:pt x="2300" y="68069"/>
                  </a:moveTo>
                  <a:lnTo>
                    <a:pt x="0" y="62622"/>
                  </a:lnTo>
                  <a:lnTo>
                    <a:pt x="51796" y="0"/>
                  </a:lnTo>
                  <a:lnTo>
                    <a:pt x="64371" y="5309"/>
                  </a:lnTo>
                  <a:cubicBezTo>
                    <a:pt x="81612" y="21861"/>
                    <a:pt x="81613" y="50138"/>
                    <a:pt x="64371" y="67380"/>
                  </a:cubicBezTo>
                  <a:cubicBezTo>
                    <a:pt x="56095" y="75656"/>
                    <a:pt x="45060" y="80483"/>
                    <a:pt x="33335" y="80483"/>
                  </a:cubicBezTo>
                  <a:cubicBezTo>
                    <a:pt x="21611" y="80483"/>
                    <a:pt x="10576" y="76345"/>
                    <a:pt x="2300" y="6806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4" name="Forme libre : forme 83">
              <a:extLst>
                <a:ext uri="{FF2B5EF4-FFF2-40B4-BE49-F238E27FC236}">
                  <a16:creationId xmlns:a16="http://schemas.microsoft.com/office/drawing/2014/main" id="{C5C3FA1A-B61A-49E4-835E-E12FBC91F976}"/>
                </a:ext>
              </a:extLst>
            </p:cNvPr>
            <p:cNvSpPr/>
            <p:nvPr/>
          </p:nvSpPr>
          <p:spPr>
            <a:xfrm rot="8716295">
              <a:off x="1876235" y="3938134"/>
              <a:ext cx="237808" cy="296463"/>
            </a:xfrm>
            <a:custGeom>
              <a:avLst/>
              <a:gdLst>
                <a:gd name="connsiteX0" fmla="*/ 66569 w 237808"/>
                <a:gd name="connsiteY0" fmla="*/ 296463 h 296463"/>
                <a:gd name="connsiteX1" fmla="*/ 1694 w 237808"/>
                <a:gd name="connsiteY1" fmla="*/ 175766 h 296463"/>
                <a:gd name="connsiteX2" fmla="*/ 34886 w 237808"/>
                <a:gd name="connsiteY2" fmla="*/ 83734 h 296463"/>
                <a:gd name="connsiteX3" fmla="*/ 0 w 237808"/>
                <a:gd name="connsiteY3" fmla="*/ 83734 h 296463"/>
                <a:gd name="connsiteX4" fmla="*/ 69258 w 237808"/>
                <a:gd name="connsiteY4" fmla="*/ 0 h 296463"/>
                <a:gd name="connsiteX5" fmla="*/ 237808 w 237808"/>
                <a:gd name="connsiteY5" fmla="*/ 0 h 296463"/>
                <a:gd name="connsiteX6" fmla="*/ 237808 w 237808"/>
                <a:gd name="connsiteY6" fmla="*/ 83734 h 296463"/>
                <a:gd name="connsiteX7" fmla="*/ 139741 w 237808"/>
                <a:gd name="connsiteY7" fmla="*/ 83734 h 296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37808" h="296463">
                  <a:moveTo>
                    <a:pt x="66569" y="296463"/>
                  </a:moveTo>
                  <a:lnTo>
                    <a:pt x="1694" y="175766"/>
                  </a:lnTo>
                  <a:lnTo>
                    <a:pt x="34886" y="83734"/>
                  </a:lnTo>
                  <a:lnTo>
                    <a:pt x="0" y="83734"/>
                  </a:lnTo>
                  <a:lnTo>
                    <a:pt x="69258" y="0"/>
                  </a:lnTo>
                  <a:lnTo>
                    <a:pt x="237808" y="0"/>
                  </a:lnTo>
                  <a:lnTo>
                    <a:pt x="237808" y="83734"/>
                  </a:lnTo>
                  <a:lnTo>
                    <a:pt x="139741" y="8373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5" name="Forme libre : forme 84">
              <a:extLst>
                <a:ext uri="{FF2B5EF4-FFF2-40B4-BE49-F238E27FC236}">
                  <a16:creationId xmlns:a16="http://schemas.microsoft.com/office/drawing/2014/main" id="{5130FB54-785E-4CCE-8892-E9E7FA64456C}"/>
                </a:ext>
              </a:extLst>
            </p:cNvPr>
            <p:cNvSpPr/>
            <p:nvPr/>
          </p:nvSpPr>
          <p:spPr>
            <a:xfrm rot="8716295">
              <a:off x="1836851" y="4069507"/>
              <a:ext cx="109652" cy="109652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6" name="Forme libre : forme 85">
              <a:extLst>
                <a:ext uri="{FF2B5EF4-FFF2-40B4-BE49-F238E27FC236}">
                  <a16:creationId xmlns:a16="http://schemas.microsoft.com/office/drawing/2014/main" id="{B1DA0534-A2F7-477A-9EBD-904B7C6BF720}"/>
                </a:ext>
              </a:extLst>
            </p:cNvPr>
            <p:cNvSpPr/>
            <p:nvPr/>
          </p:nvSpPr>
          <p:spPr>
            <a:xfrm rot="8716295">
              <a:off x="1827832" y="5057264"/>
              <a:ext cx="219410" cy="140851"/>
            </a:xfrm>
            <a:custGeom>
              <a:avLst/>
              <a:gdLst>
                <a:gd name="connsiteX0" fmla="*/ 27373 w 219410"/>
                <a:gd name="connsiteY0" fmla="*/ 96063 h 140851"/>
                <a:gd name="connsiteX1" fmla="*/ 1953 w 219410"/>
                <a:gd name="connsiteY1" fmla="*/ 53941 h 140851"/>
                <a:gd name="connsiteX2" fmla="*/ 0 w 219410"/>
                <a:gd name="connsiteY2" fmla="*/ 43352 h 140851"/>
                <a:gd name="connsiteX3" fmla="*/ 35858 w 219410"/>
                <a:gd name="connsiteY3" fmla="*/ 0 h 140851"/>
                <a:gd name="connsiteX4" fmla="*/ 219410 w 219410"/>
                <a:gd name="connsiteY4" fmla="*/ 127232 h 140851"/>
                <a:gd name="connsiteX5" fmla="*/ 200448 w 219410"/>
                <a:gd name="connsiteY5" fmla="*/ 132296 h 140851"/>
                <a:gd name="connsiteX6" fmla="*/ 136904 w 219410"/>
                <a:gd name="connsiteY6" fmla="*/ 140588 h 140851"/>
                <a:gd name="connsiteX7" fmla="*/ 27373 w 219410"/>
                <a:gd name="connsiteY7" fmla="*/ 96063 h 140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9410" h="140851">
                  <a:moveTo>
                    <a:pt x="27373" y="96063"/>
                  </a:moveTo>
                  <a:cubicBezTo>
                    <a:pt x="16020" y="85043"/>
                    <a:pt x="7797" y="71018"/>
                    <a:pt x="1953" y="53941"/>
                  </a:cubicBezTo>
                  <a:lnTo>
                    <a:pt x="0" y="43352"/>
                  </a:lnTo>
                  <a:lnTo>
                    <a:pt x="35858" y="0"/>
                  </a:lnTo>
                  <a:lnTo>
                    <a:pt x="219410" y="127232"/>
                  </a:lnTo>
                  <a:lnTo>
                    <a:pt x="200448" y="132296"/>
                  </a:lnTo>
                  <a:cubicBezTo>
                    <a:pt x="176976" y="136859"/>
                    <a:pt x="155381" y="139475"/>
                    <a:pt x="136904" y="140588"/>
                  </a:cubicBezTo>
                  <a:cubicBezTo>
                    <a:pt x="95942" y="143260"/>
                    <a:pt x="55870" y="125450"/>
                    <a:pt x="27373" y="9606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7" name="Forme libre : forme 86">
              <a:extLst>
                <a:ext uri="{FF2B5EF4-FFF2-40B4-BE49-F238E27FC236}">
                  <a16:creationId xmlns:a16="http://schemas.microsoft.com/office/drawing/2014/main" id="{499B9B4D-3FED-432E-B8A1-227297010164}"/>
                </a:ext>
              </a:extLst>
            </p:cNvPr>
            <p:cNvSpPr/>
            <p:nvPr/>
          </p:nvSpPr>
          <p:spPr>
            <a:xfrm rot="8716295">
              <a:off x="1125067" y="2479655"/>
              <a:ext cx="213797" cy="351729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8" name="Forme libre : forme 87">
              <a:extLst>
                <a:ext uri="{FF2B5EF4-FFF2-40B4-BE49-F238E27FC236}">
                  <a16:creationId xmlns:a16="http://schemas.microsoft.com/office/drawing/2014/main" id="{E02C751E-DC74-40B9-9338-4FC877AC5DE9}"/>
                </a:ext>
              </a:extLst>
            </p:cNvPr>
            <p:cNvSpPr/>
            <p:nvPr/>
          </p:nvSpPr>
          <p:spPr>
            <a:xfrm rot="8716295">
              <a:off x="1260365" y="2523914"/>
              <a:ext cx="393110" cy="379317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9" name="Forme libre : forme 88">
              <a:extLst>
                <a:ext uri="{FF2B5EF4-FFF2-40B4-BE49-F238E27FC236}">
                  <a16:creationId xmlns:a16="http://schemas.microsoft.com/office/drawing/2014/main" id="{EDB869CB-0B5E-4271-9BFC-C063A1E41179}"/>
                </a:ext>
              </a:extLst>
            </p:cNvPr>
            <p:cNvSpPr/>
            <p:nvPr/>
          </p:nvSpPr>
          <p:spPr>
            <a:xfrm rot="8716295">
              <a:off x="1192483" y="2393326"/>
              <a:ext cx="282763" cy="206900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0" name="Forme libre : forme 89">
              <a:extLst>
                <a:ext uri="{FF2B5EF4-FFF2-40B4-BE49-F238E27FC236}">
                  <a16:creationId xmlns:a16="http://schemas.microsoft.com/office/drawing/2014/main" id="{E642165E-E2C1-4194-B748-8FFE94990F87}"/>
                </a:ext>
              </a:extLst>
            </p:cNvPr>
            <p:cNvSpPr/>
            <p:nvPr/>
          </p:nvSpPr>
          <p:spPr>
            <a:xfrm rot="8716295">
              <a:off x="955196" y="2613670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1" name="Forme libre : forme 90">
              <a:extLst>
                <a:ext uri="{FF2B5EF4-FFF2-40B4-BE49-F238E27FC236}">
                  <a16:creationId xmlns:a16="http://schemas.microsoft.com/office/drawing/2014/main" id="{A2691381-B80D-4BAA-81F5-B9CBD50CDC3A}"/>
                </a:ext>
              </a:extLst>
            </p:cNvPr>
            <p:cNvSpPr/>
            <p:nvPr/>
          </p:nvSpPr>
          <p:spPr>
            <a:xfrm rot="8716295">
              <a:off x="766149" y="2297835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2" name="Forme libre : forme 91">
              <a:extLst>
                <a:ext uri="{FF2B5EF4-FFF2-40B4-BE49-F238E27FC236}">
                  <a16:creationId xmlns:a16="http://schemas.microsoft.com/office/drawing/2014/main" id="{0482A365-A74F-446C-AAD7-4EC6C1CD57F0}"/>
                </a:ext>
              </a:extLst>
            </p:cNvPr>
            <p:cNvSpPr/>
            <p:nvPr/>
          </p:nvSpPr>
          <p:spPr>
            <a:xfrm rot="8716295">
              <a:off x="747908" y="2087785"/>
              <a:ext cx="436339" cy="525389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3" name="Forme libre : forme 92">
              <a:extLst>
                <a:ext uri="{FF2B5EF4-FFF2-40B4-BE49-F238E27FC236}">
                  <a16:creationId xmlns:a16="http://schemas.microsoft.com/office/drawing/2014/main" id="{92EDFB7C-6336-491E-B30E-320880635E87}"/>
                </a:ext>
              </a:extLst>
            </p:cNvPr>
            <p:cNvSpPr/>
            <p:nvPr/>
          </p:nvSpPr>
          <p:spPr>
            <a:xfrm rot="8716295">
              <a:off x="1091684" y="2675653"/>
              <a:ext cx="151727" cy="331039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4" name="Forme libre : forme 93">
              <a:extLst>
                <a:ext uri="{FF2B5EF4-FFF2-40B4-BE49-F238E27FC236}">
                  <a16:creationId xmlns:a16="http://schemas.microsoft.com/office/drawing/2014/main" id="{D83D3BAF-7FBE-4F99-9018-4FC86ADC96E7}"/>
                </a:ext>
              </a:extLst>
            </p:cNvPr>
            <p:cNvSpPr/>
            <p:nvPr/>
          </p:nvSpPr>
          <p:spPr>
            <a:xfrm rot="8716295">
              <a:off x="1562630" y="2101039"/>
              <a:ext cx="213797" cy="351729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5" name="Forme libre : forme 94">
              <a:extLst>
                <a:ext uri="{FF2B5EF4-FFF2-40B4-BE49-F238E27FC236}">
                  <a16:creationId xmlns:a16="http://schemas.microsoft.com/office/drawing/2014/main" id="{CEEB76A4-083C-4EA4-BC5C-62E48656846D}"/>
                </a:ext>
              </a:extLst>
            </p:cNvPr>
            <p:cNvSpPr/>
            <p:nvPr/>
          </p:nvSpPr>
          <p:spPr>
            <a:xfrm rot="8716295">
              <a:off x="1697929" y="2145298"/>
              <a:ext cx="393110" cy="379317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6" name="Forme libre : forme 95">
              <a:extLst>
                <a:ext uri="{FF2B5EF4-FFF2-40B4-BE49-F238E27FC236}">
                  <a16:creationId xmlns:a16="http://schemas.microsoft.com/office/drawing/2014/main" id="{CCC0470E-9D95-4E4A-99C4-20A54FC85F09}"/>
                </a:ext>
              </a:extLst>
            </p:cNvPr>
            <p:cNvSpPr/>
            <p:nvPr/>
          </p:nvSpPr>
          <p:spPr>
            <a:xfrm rot="8716295">
              <a:off x="1392759" y="2235054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7" name="Forme libre : forme 96">
              <a:extLst>
                <a:ext uri="{FF2B5EF4-FFF2-40B4-BE49-F238E27FC236}">
                  <a16:creationId xmlns:a16="http://schemas.microsoft.com/office/drawing/2014/main" id="{DC4F5F33-FD61-4AAF-BEDB-A910592E6F5B}"/>
                </a:ext>
              </a:extLst>
            </p:cNvPr>
            <p:cNvSpPr/>
            <p:nvPr/>
          </p:nvSpPr>
          <p:spPr>
            <a:xfrm rot="8716295">
              <a:off x="1203715" y="1919219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8" name="Forme libre : forme 97">
              <a:extLst>
                <a:ext uri="{FF2B5EF4-FFF2-40B4-BE49-F238E27FC236}">
                  <a16:creationId xmlns:a16="http://schemas.microsoft.com/office/drawing/2014/main" id="{834A6F61-96ED-46AB-9C21-4C607ECF62BF}"/>
                </a:ext>
              </a:extLst>
            </p:cNvPr>
            <p:cNvSpPr/>
            <p:nvPr/>
          </p:nvSpPr>
          <p:spPr>
            <a:xfrm rot="8716295">
              <a:off x="1529248" y="2297037"/>
              <a:ext cx="151727" cy="331041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9" name="Forme libre : forme 98">
              <a:extLst>
                <a:ext uri="{FF2B5EF4-FFF2-40B4-BE49-F238E27FC236}">
                  <a16:creationId xmlns:a16="http://schemas.microsoft.com/office/drawing/2014/main" id="{A4467B90-2473-4F1A-8469-883DEA2EE58D}"/>
                </a:ext>
              </a:extLst>
            </p:cNvPr>
            <p:cNvSpPr/>
            <p:nvPr/>
          </p:nvSpPr>
          <p:spPr>
            <a:xfrm rot="8716295">
              <a:off x="1163801" y="2070611"/>
              <a:ext cx="109652" cy="109652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0" name="Forme libre : forme 99">
              <a:extLst>
                <a:ext uri="{FF2B5EF4-FFF2-40B4-BE49-F238E27FC236}">
                  <a16:creationId xmlns:a16="http://schemas.microsoft.com/office/drawing/2014/main" id="{DB0D685A-9D56-4A49-A23B-0143DB428501}"/>
                </a:ext>
              </a:extLst>
            </p:cNvPr>
            <p:cNvSpPr/>
            <p:nvPr/>
          </p:nvSpPr>
          <p:spPr>
            <a:xfrm rot="7484129">
              <a:off x="1688065" y="2586655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1" name="Forme libre : forme 100">
              <a:extLst>
                <a:ext uri="{FF2B5EF4-FFF2-40B4-BE49-F238E27FC236}">
                  <a16:creationId xmlns:a16="http://schemas.microsoft.com/office/drawing/2014/main" id="{E20E1BBD-7B72-4A86-88CC-B5E27EE58A82}"/>
                </a:ext>
              </a:extLst>
            </p:cNvPr>
            <p:cNvSpPr/>
            <p:nvPr/>
          </p:nvSpPr>
          <p:spPr>
            <a:xfrm rot="13089394">
              <a:off x="1845023" y="2531236"/>
              <a:ext cx="412568" cy="496925"/>
            </a:xfrm>
            <a:custGeom>
              <a:avLst/>
              <a:gdLst>
                <a:gd name="connsiteX0" fmla="*/ 412568 w 412568"/>
                <a:gd name="connsiteY0" fmla="*/ 390854 h 496925"/>
                <a:gd name="connsiteX1" fmla="*/ 198232 w 412568"/>
                <a:gd name="connsiteY1" fmla="*/ 489977 h 496925"/>
                <a:gd name="connsiteX2" fmla="*/ 144991 w 412568"/>
                <a:gd name="connsiteY2" fmla="*/ 496925 h 496925"/>
                <a:gd name="connsiteX3" fmla="*/ 0 w 412568"/>
                <a:gd name="connsiteY3" fmla="*/ 276116 h 496925"/>
                <a:gd name="connsiteX4" fmla="*/ 0 w 412568"/>
                <a:gd name="connsiteY4" fmla="*/ 57626 h 496925"/>
                <a:gd name="connsiteX5" fmla="*/ 111075 w 412568"/>
                <a:gd name="connsiteY5" fmla="*/ 0 h 496925"/>
                <a:gd name="connsiteX6" fmla="*/ 112747 w 412568"/>
                <a:gd name="connsiteY6" fmla="*/ 233009 h 496925"/>
                <a:gd name="connsiteX7" fmla="*/ 132789 w 412568"/>
                <a:gd name="connsiteY7" fmla="*/ 371646 h 496925"/>
                <a:gd name="connsiteX8" fmla="*/ 233008 w 412568"/>
                <a:gd name="connsiteY8" fmla="*/ 426766 h 496925"/>
                <a:gd name="connsiteX9" fmla="*/ 308173 w 412568"/>
                <a:gd name="connsiteY9" fmla="*/ 413403 h 496925"/>
                <a:gd name="connsiteX10" fmla="*/ 410897 w 412568"/>
                <a:gd name="connsiteY10" fmla="*/ 371646 h 496925"/>
                <a:gd name="connsiteX11" fmla="*/ 412568 w 412568"/>
                <a:gd name="connsiteY11" fmla="*/ 382502 h 496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2568" h="496925">
                  <a:moveTo>
                    <a:pt x="412568" y="390854"/>
                  </a:moveTo>
                  <a:cubicBezTo>
                    <a:pt x="346173" y="447854"/>
                    <a:pt x="264275" y="477136"/>
                    <a:pt x="198232" y="489977"/>
                  </a:cubicBezTo>
                  <a:lnTo>
                    <a:pt x="144991" y="496925"/>
                  </a:lnTo>
                  <a:lnTo>
                    <a:pt x="0" y="276116"/>
                  </a:lnTo>
                  <a:lnTo>
                    <a:pt x="0" y="57626"/>
                  </a:lnTo>
                  <a:lnTo>
                    <a:pt x="111075" y="0"/>
                  </a:lnTo>
                  <a:lnTo>
                    <a:pt x="112747" y="233009"/>
                  </a:lnTo>
                  <a:cubicBezTo>
                    <a:pt x="110241" y="279778"/>
                    <a:pt x="117757" y="327382"/>
                    <a:pt x="132789" y="371646"/>
                  </a:cubicBezTo>
                  <a:cubicBezTo>
                    <a:pt x="146153" y="408393"/>
                    <a:pt x="180394" y="426766"/>
                    <a:pt x="233008" y="426766"/>
                  </a:cubicBezTo>
                  <a:cubicBezTo>
                    <a:pt x="258899" y="425930"/>
                    <a:pt x="283953" y="420919"/>
                    <a:pt x="308173" y="413403"/>
                  </a:cubicBezTo>
                  <a:cubicBezTo>
                    <a:pt x="343249" y="402546"/>
                    <a:pt x="377491" y="388349"/>
                    <a:pt x="410897" y="371646"/>
                  </a:cubicBezTo>
                  <a:cubicBezTo>
                    <a:pt x="411732" y="374986"/>
                    <a:pt x="412568" y="379161"/>
                    <a:pt x="412568" y="38250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2" name="Forme libre : forme 101">
              <a:extLst>
                <a:ext uri="{FF2B5EF4-FFF2-40B4-BE49-F238E27FC236}">
                  <a16:creationId xmlns:a16="http://schemas.microsoft.com/office/drawing/2014/main" id="{058FD3D2-1137-466B-A32E-EC38DECC9E64}"/>
                </a:ext>
              </a:extLst>
            </p:cNvPr>
            <p:cNvSpPr/>
            <p:nvPr/>
          </p:nvSpPr>
          <p:spPr>
            <a:xfrm rot="8716295">
              <a:off x="2147054" y="2332037"/>
              <a:ext cx="207668" cy="192886"/>
            </a:xfrm>
            <a:custGeom>
              <a:avLst/>
              <a:gdLst>
                <a:gd name="connsiteX0" fmla="*/ 0 w 207668"/>
                <a:gd name="connsiteY0" fmla="*/ 192886 h 192886"/>
                <a:gd name="connsiteX1" fmla="*/ 159539 w 207668"/>
                <a:gd name="connsiteY1" fmla="*/ 0 h 192886"/>
                <a:gd name="connsiteX2" fmla="*/ 181588 w 207668"/>
                <a:gd name="connsiteY2" fmla="*/ 5201 h 192886"/>
                <a:gd name="connsiteX3" fmla="*/ 207668 w 207668"/>
                <a:gd name="connsiteY3" fmla="*/ 59649 h 192886"/>
                <a:gd name="connsiteX4" fmla="*/ 160490 w 207668"/>
                <a:gd name="connsiteY4" fmla="*/ 123096 h 192886"/>
                <a:gd name="connsiteX5" fmla="*/ 161303 w 207668"/>
                <a:gd name="connsiteY5" fmla="*/ 123096 h 192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668" h="192886">
                  <a:moveTo>
                    <a:pt x="0" y="192886"/>
                  </a:moveTo>
                  <a:lnTo>
                    <a:pt x="159539" y="0"/>
                  </a:lnTo>
                  <a:lnTo>
                    <a:pt x="181588" y="5201"/>
                  </a:lnTo>
                  <a:cubicBezTo>
                    <a:pt x="201262" y="16029"/>
                    <a:pt x="207668" y="40127"/>
                    <a:pt x="207668" y="59649"/>
                  </a:cubicBezTo>
                  <a:cubicBezTo>
                    <a:pt x="205228" y="88119"/>
                    <a:pt x="186518" y="111708"/>
                    <a:pt x="160490" y="123096"/>
                  </a:cubicBezTo>
                  <a:lnTo>
                    <a:pt x="161303" y="12309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3" name="Forme libre : forme 102">
              <a:extLst>
                <a:ext uri="{FF2B5EF4-FFF2-40B4-BE49-F238E27FC236}">
                  <a16:creationId xmlns:a16="http://schemas.microsoft.com/office/drawing/2014/main" id="{1D4E0B7C-E0DB-42C1-97C8-9CFDD97D6E12}"/>
                </a:ext>
              </a:extLst>
            </p:cNvPr>
            <p:cNvSpPr/>
            <p:nvPr/>
          </p:nvSpPr>
          <p:spPr>
            <a:xfrm rot="8716295">
              <a:off x="2049197" y="2089093"/>
              <a:ext cx="167065" cy="167065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4" name="Forme libre : forme 103">
              <a:extLst>
                <a:ext uri="{FF2B5EF4-FFF2-40B4-BE49-F238E27FC236}">
                  <a16:creationId xmlns:a16="http://schemas.microsoft.com/office/drawing/2014/main" id="{A21EEDA4-6B90-42FE-A8F7-161F4C64786E}"/>
                </a:ext>
              </a:extLst>
            </p:cNvPr>
            <p:cNvSpPr/>
            <p:nvPr/>
          </p:nvSpPr>
          <p:spPr>
            <a:xfrm rot="8716295">
              <a:off x="1681033" y="2134834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5" name="Forme libre : forme 104">
              <a:extLst>
                <a:ext uri="{FF2B5EF4-FFF2-40B4-BE49-F238E27FC236}">
                  <a16:creationId xmlns:a16="http://schemas.microsoft.com/office/drawing/2014/main" id="{241992F4-C526-4B0F-B49A-4C5342E4E3B9}"/>
                </a:ext>
              </a:extLst>
            </p:cNvPr>
            <p:cNvSpPr/>
            <p:nvPr/>
          </p:nvSpPr>
          <p:spPr>
            <a:xfrm rot="8716295">
              <a:off x="1949615" y="1893814"/>
              <a:ext cx="167065" cy="167065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6" name="Forme libre : forme 105">
              <a:extLst>
                <a:ext uri="{FF2B5EF4-FFF2-40B4-BE49-F238E27FC236}">
                  <a16:creationId xmlns:a16="http://schemas.microsoft.com/office/drawing/2014/main" id="{B139844C-817E-48D3-8277-0696A79D8A7B}"/>
                </a:ext>
              </a:extLst>
            </p:cNvPr>
            <p:cNvSpPr/>
            <p:nvPr/>
          </p:nvSpPr>
          <p:spPr>
            <a:xfrm rot="8716295">
              <a:off x="787294" y="1481172"/>
              <a:ext cx="213797" cy="351729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7" name="Forme libre : forme 106">
              <a:extLst>
                <a:ext uri="{FF2B5EF4-FFF2-40B4-BE49-F238E27FC236}">
                  <a16:creationId xmlns:a16="http://schemas.microsoft.com/office/drawing/2014/main" id="{EC258B4A-98D7-4707-82D5-287D312D53FB}"/>
                </a:ext>
              </a:extLst>
            </p:cNvPr>
            <p:cNvSpPr/>
            <p:nvPr/>
          </p:nvSpPr>
          <p:spPr>
            <a:xfrm rot="8716295">
              <a:off x="922592" y="1525431"/>
              <a:ext cx="393110" cy="379317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8" name="Forme libre : forme 107">
              <a:extLst>
                <a:ext uri="{FF2B5EF4-FFF2-40B4-BE49-F238E27FC236}">
                  <a16:creationId xmlns:a16="http://schemas.microsoft.com/office/drawing/2014/main" id="{0AF159B4-0BA0-46A0-8BF6-EEB119C9BAE0}"/>
                </a:ext>
              </a:extLst>
            </p:cNvPr>
            <p:cNvSpPr/>
            <p:nvPr/>
          </p:nvSpPr>
          <p:spPr>
            <a:xfrm rot="8716295">
              <a:off x="854710" y="1394843"/>
              <a:ext cx="282763" cy="206900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9" name="Forme libre : forme 108">
              <a:extLst>
                <a:ext uri="{FF2B5EF4-FFF2-40B4-BE49-F238E27FC236}">
                  <a16:creationId xmlns:a16="http://schemas.microsoft.com/office/drawing/2014/main" id="{D2357FE6-5CB3-4A6F-9898-439F276A56BB}"/>
                </a:ext>
              </a:extLst>
            </p:cNvPr>
            <p:cNvSpPr/>
            <p:nvPr/>
          </p:nvSpPr>
          <p:spPr>
            <a:xfrm rot="8716295">
              <a:off x="617423" y="1615187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0" name="Forme libre : forme 109">
              <a:extLst>
                <a:ext uri="{FF2B5EF4-FFF2-40B4-BE49-F238E27FC236}">
                  <a16:creationId xmlns:a16="http://schemas.microsoft.com/office/drawing/2014/main" id="{FC4C24A9-F747-4C2A-8038-34A068286674}"/>
                </a:ext>
              </a:extLst>
            </p:cNvPr>
            <p:cNvSpPr/>
            <p:nvPr/>
          </p:nvSpPr>
          <p:spPr>
            <a:xfrm rot="8716295">
              <a:off x="428376" y="1299352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1" name="Forme libre : forme 110">
              <a:extLst>
                <a:ext uri="{FF2B5EF4-FFF2-40B4-BE49-F238E27FC236}">
                  <a16:creationId xmlns:a16="http://schemas.microsoft.com/office/drawing/2014/main" id="{6F89B3F5-E20E-40F2-A3D9-1DA724C7E7DA}"/>
                </a:ext>
              </a:extLst>
            </p:cNvPr>
            <p:cNvSpPr/>
            <p:nvPr/>
          </p:nvSpPr>
          <p:spPr>
            <a:xfrm rot="8716295">
              <a:off x="410135" y="1089302"/>
              <a:ext cx="436339" cy="525389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2" name="Forme libre : forme 111">
              <a:extLst>
                <a:ext uri="{FF2B5EF4-FFF2-40B4-BE49-F238E27FC236}">
                  <a16:creationId xmlns:a16="http://schemas.microsoft.com/office/drawing/2014/main" id="{A7971239-2E57-418C-B9A2-76BBA228AAAA}"/>
                </a:ext>
              </a:extLst>
            </p:cNvPr>
            <p:cNvSpPr/>
            <p:nvPr/>
          </p:nvSpPr>
          <p:spPr>
            <a:xfrm rot="8716295">
              <a:off x="753911" y="1677170"/>
              <a:ext cx="151727" cy="331039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3" name="Forme libre : forme 112">
              <a:extLst>
                <a:ext uri="{FF2B5EF4-FFF2-40B4-BE49-F238E27FC236}">
                  <a16:creationId xmlns:a16="http://schemas.microsoft.com/office/drawing/2014/main" id="{25A15CE8-C576-4431-85C1-6CCD6A11990B}"/>
                </a:ext>
              </a:extLst>
            </p:cNvPr>
            <p:cNvSpPr/>
            <p:nvPr/>
          </p:nvSpPr>
          <p:spPr>
            <a:xfrm rot="8716295">
              <a:off x="1224858" y="1102556"/>
              <a:ext cx="213797" cy="351729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4" name="Forme libre : forme 113">
              <a:extLst>
                <a:ext uri="{FF2B5EF4-FFF2-40B4-BE49-F238E27FC236}">
                  <a16:creationId xmlns:a16="http://schemas.microsoft.com/office/drawing/2014/main" id="{772C8199-975B-4DB9-90B6-393809DB337C}"/>
                </a:ext>
              </a:extLst>
            </p:cNvPr>
            <p:cNvSpPr/>
            <p:nvPr/>
          </p:nvSpPr>
          <p:spPr>
            <a:xfrm rot="8716295">
              <a:off x="1360156" y="1146815"/>
              <a:ext cx="393110" cy="379317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5" name="Forme libre : forme 114">
              <a:extLst>
                <a:ext uri="{FF2B5EF4-FFF2-40B4-BE49-F238E27FC236}">
                  <a16:creationId xmlns:a16="http://schemas.microsoft.com/office/drawing/2014/main" id="{045D8538-D0BF-41B7-A446-4300E3052C25}"/>
                </a:ext>
              </a:extLst>
            </p:cNvPr>
            <p:cNvSpPr/>
            <p:nvPr/>
          </p:nvSpPr>
          <p:spPr>
            <a:xfrm rot="8716295">
              <a:off x="1054986" y="1236571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6" name="Forme libre : forme 115">
              <a:extLst>
                <a:ext uri="{FF2B5EF4-FFF2-40B4-BE49-F238E27FC236}">
                  <a16:creationId xmlns:a16="http://schemas.microsoft.com/office/drawing/2014/main" id="{F487B9F6-21A3-4096-B9C9-6798C84BC040}"/>
                </a:ext>
              </a:extLst>
            </p:cNvPr>
            <p:cNvSpPr/>
            <p:nvPr/>
          </p:nvSpPr>
          <p:spPr>
            <a:xfrm rot="8716295">
              <a:off x="865942" y="920736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7" name="Forme libre : forme 116">
              <a:extLst>
                <a:ext uri="{FF2B5EF4-FFF2-40B4-BE49-F238E27FC236}">
                  <a16:creationId xmlns:a16="http://schemas.microsoft.com/office/drawing/2014/main" id="{6E1B30F4-B76F-4DFD-94B6-89C5085754B4}"/>
                </a:ext>
              </a:extLst>
            </p:cNvPr>
            <p:cNvSpPr/>
            <p:nvPr/>
          </p:nvSpPr>
          <p:spPr>
            <a:xfrm rot="8716295">
              <a:off x="1191475" y="1298554"/>
              <a:ext cx="151727" cy="331041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8" name="Forme libre : forme 117">
              <a:extLst>
                <a:ext uri="{FF2B5EF4-FFF2-40B4-BE49-F238E27FC236}">
                  <a16:creationId xmlns:a16="http://schemas.microsoft.com/office/drawing/2014/main" id="{A22D9A3A-F90E-4215-A3D9-2B8B41E055F7}"/>
                </a:ext>
              </a:extLst>
            </p:cNvPr>
            <p:cNvSpPr/>
            <p:nvPr/>
          </p:nvSpPr>
          <p:spPr>
            <a:xfrm rot="8716295">
              <a:off x="826028" y="1072128"/>
              <a:ext cx="109652" cy="109652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9" name="Forme libre : forme 118">
              <a:extLst>
                <a:ext uri="{FF2B5EF4-FFF2-40B4-BE49-F238E27FC236}">
                  <a16:creationId xmlns:a16="http://schemas.microsoft.com/office/drawing/2014/main" id="{BE2E1676-EA0E-4335-8788-8705DA1645AA}"/>
                </a:ext>
              </a:extLst>
            </p:cNvPr>
            <p:cNvSpPr/>
            <p:nvPr/>
          </p:nvSpPr>
          <p:spPr>
            <a:xfrm rot="7484129">
              <a:off x="1350292" y="1588172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0" name="Forme libre : forme 119">
              <a:extLst>
                <a:ext uri="{FF2B5EF4-FFF2-40B4-BE49-F238E27FC236}">
                  <a16:creationId xmlns:a16="http://schemas.microsoft.com/office/drawing/2014/main" id="{40999F76-AD09-4C7B-872C-0DEE52F07659}"/>
                </a:ext>
              </a:extLst>
            </p:cNvPr>
            <p:cNvSpPr/>
            <p:nvPr/>
          </p:nvSpPr>
          <p:spPr>
            <a:xfrm rot="13089394">
              <a:off x="1508942" y="1537520"/>
              <a:ext cx="409227" cy="492743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1" name="Forme libre : forme 120">
              <a:extLst>
                <a:ext uri="{FF2B5EF4-FFF2-40B4-BE49-F238E27FC236}">
                  <a16:creationId xmlns:a16="http://schemas.microsoft.com/office/drawing/2014/main" id="{6B6E5D37-D7AA-45D2-8C08-E9424C9116A4}"/>
                </a:ext>
              </a:extLst>
            </p:cNvPr>
            <p:cNvSpPr/>
            <p:nvPr/>
          </p:nvSpPr>
          <p:spPr>
            <a:xfrm rot="8716295">
              <a:off x="1789833" y="1247402"/>
              <a:ext cx="333502" cy="244026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2" name="Forme libre : forme 121">
              <a:extLst>
                <a:ext uri="{FF2B5EF4-FFF2-40B4-BE49-F238E27FC236}">
                  <a16:creationId xmlns:a16="http://schemas.microsoft.com/office/drawing/2014/main" id="{95A3F24C-F2DC-4645-8F10-A5B52E13A8C7}"/>
                </a:ext>
              </a:extLst>
            </p:cNvPr>
            <p:cNvSpPr/>
            <p:nvPr/>
          </p:nvSpPr>
          <p:spPr>
            <a:xfrm rot="8716295">
              <a:off x="1711424" y="1090610"/>
              <a:ext cx="167065" cy="167065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3" name="Forme libre : forme 122">
              <a:extLst>
                <a:ext uri="{FF2B5EF4-FFF2-40B4-BE49-F238E27FC236}">
                  <a16:creationId xmlns:a16="http://schemas.microsoft.com/office/drawing/2014/main" id="{F64675C8-8E02-476A-995A-3F124CB310D9}"/>
                </a:ext>
              </a:extLst>
            </p:cNvPr>
            <p:cNvSpPr/>
            <p:nvPr/>
          </p:nvSpPr>
          <p:spPr>
            <a:xfrm rot="8716295">
              <a:off x="1343261" y="1136351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4" name="Forme libre : forme 123">
              <a:extLst>
                <a:ext uri="{FF2B5EF4-FFF2-40B4-BE49-F238E27FC236}">
                  <a16:creationId xmlns:a16="http://schemas.microsoft.com/office/drawing/2014/main" id="{1CC5047B-8356-4CC0-B61E-EC63C0F68022}"/>
                </a:ext>
              </a:extLst>
            </p:cNvPr>
            <p:cNvSpPr/>
            <p:nvPr/>
          </p:nvSpPr>
          <p:spPr>
            <a:xfrm rot="8716295">
              <a:off x="1611842" y="895331"/>
              <a:ext cx="167065" cy="167065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5" name="Forme libre : forme 124">
              <a:extLst>
                <a:ext uri="{FF2B5EF4-FFF2-40B4-BE49-F238E27FC236}">
                  <a16:creationId xmlns:a16="http://schemas.microsoft.com/office/drawing/2014/main" id="{3E49F5AC-2F4A-4E7F-9889-E738C14D8153}"/>
                </a:ext>
              </a:extLst>
            </p:cNvPr>
            <p:cNvSpPr/>
            <p:nvPr/>
          </p:nvSpPr>
          <p:spPr>
            <a:xfrm rot="8716295">
              <a:off x="455920" y="479119"/>
              <a:ext cx="213797" cy="351729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6" name="Forme libre : forme 125">
              <a:extLst>
                <a:ext uri="{FF2B5EF4-FFF2-40B4-BE49-F238E27FC236}">
                  <a16:creationId xmlns:a16="http://schemas.microsoft.com/office/drawing/2014/main" id="{75D1655C-33A5-4D6D-A219-3D6AF4E48676}"/>
                </a:ext>
              </a:extLst>
            </p:cNvPr>
            <p:cNvSpPr/>
            <p:nvPr/>
          </p:nvSpPr>
          <p:spPr>
            <a:xfrm rot="8716295">
              <a:off x="591219" y="523378"/>
              <a:ext cx="393110" cy="379317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7" name="Forme libre : forme 126">
              <a:extLst>
                <a:ext uri="{FF2B5EF4-FFF2-40B4-BE49-F238E27FC236}">
                  <a16:creationId xmlns:a16="http://schemas.microsoft.com/office/drawing/2014/main" id="{9D149AA9-703C-44ED-A762-DE1AFAE74DC6}"/>
                </a:ext>
              </a:extLst>
            </p:cNvPr>
            <p:cNvSpPr/>
            <p:nvPr/>
          </p:nvSpPr>
          <p:spPr>
            <a:xfrm rot="8716295">
              <a:off x="523336" y="392789"/>
              <a:ext cx="282763" cy="206900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8" name="Forme libre : forme 127">
              <a:extLst>
                <a:ext uri="{FF2B5EF4-FFF2-40B4-BE49-F238E27FC236}">
                  <a16:creationId xmlns:a16="http://schemas.microsoft.com/office/drawing/2014/main" id="{95AB7480-EFBD-44D4-870E-0D94E66A0E84}"/>
                </a:ext>
              </a:extLst>
            </p:cNvPr>
            <p:cNvSpPr/>
            <p:nvPr/>
          </p:nvSpPr>
          <p:spPr>
            <a:xfrm rot="8716295">
              <a:off x="286049" y="613134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9" name="Forme libre : forme 128">
              <a:extLst>
                <a:ext uri="{FF2B5EF4-FFF2-40B4-BE49-F238E27FC236}">
                  <a16:creationId xmlns:a16="http://schemas.microsoft.com/office/drawing/2014/main" id="{50F1A52E-43CD-4336-B715-182A4DF34F35}"/>
                </a:ext>
              </a:extLst>
            </p:cNvPr>
            <p:cNvSpPr/>
            <p:nvPr/>
          </p:nvSpPr>
          <p:spPr>
            <a:xfrm rot="8716295">
              <a:off x="97003" y="297298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0" name="Forme libre : forme 129">
              <a:extLst>
                <a:ext uri="{FF2B5EF4-FFF2-40B4-BE49-F238E27FC236}">
                  <a16:creationId xmlns:a16="http://schemas.microsoft.com/office/drawing/2014/main" id="{7C922764-D862-48C1-86DE-DF6A266D5C43}"/>
                </a:ext>
              </a:extLst>
            </p:cNvPr>
            <p:cNvSpPr/>
            <p:nvPr/>
          </p:nvSpPr>
          <p:spPr>
            <a:xfrm rot="8716295">
              <a:off x="78761" y="87249"/>
              <a:ext cx="436339" cy="525389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1" name="Forme libre : forme 130">
              <a:extLst>
                <a:ext uri="{FF2B5EF4-FFF2-40B4-BE49-F238E27FC236}">
                  <a16:creationId xmlns:a16="http://schemas.microsoft.com/office/drawing/2014/main" id="{13575FCF-33C7-48F3-92EB-4A77731E06F8}"/>
                </a:ext>
              </a:extLst>
            </p:cNvPr>
            <p:cNvSpPr/>
            <p:nvPr/>
          </p:nvSpPr>
          <p:spPr>
            <a:xfrm rot="8716295">
              <a:off x="422537" y="675116"/>
              <a:ext cx="151727" cy="331039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2" name="Forme libre : forme 131">
              <a:extLst>
                <a:ext uri="{FF2B5EF4-FFF2-40B4-BE49-F238E27FC236}">
                  <a16:creationId xmlns:a16="http://schemas.microsoft.com/office/drawing/2014/main" id="{594ED8CE-E7C9-45A3-89A0-BE399D46F340}"/>
                </a:ext>
              </a:extLst>
            </p:cNvPr>
            <p:cNvSpPr/>
            <p:nvPr/>
          </p:nvSpPr>
          <p:spPr>
            <a:xfrm rot="8716295">
              <a:off x="893484" y="100503"/>
              <a:ext cx="213797" cy="351729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3" name="Forme libre : forme 132">
              <a:extLst>
                <a:ext uri="{FF2B5EF4-FFF2-40B4-BE49-F238E27FC236}">
                  <a16:creationId xmlns:a16="http://schemas.microsoft.com/office/drawing/2014/main" id="{5E46DAA8-A12E-4FE2-8F73-A7A5D1C9A84D}"/>
                </a:ext>
              </a:extLst>
            </p:cNvPr>
            <p:cNvSpPr/>
            <p:nvPr/>
          </p:nvSpPr>
          <p:spPr>
            <a:xfrm rot="8716295">
              <a:off x="1028783" y="144762"/>
              <a:ext cx="393110" cy="379317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4" name="Forme libre : forme 133">
              <a:extLst>
                <a:ext uri="{FF2B5EF4-FFF2-40B4-BE49-F238E27FC236}">
                  <a16:creationId xmlns:a16="http://schemas.microsoft.com/office/drawing/2014/main" id="{66C2BFC3-253D-44B8-B688-3D67D1F4EE2C}"/>
                </a:ext>
              </a:extLst>
            </p:cNvPr>
            <p:cNvSpPr/>
            <p:nvPr/>
          </p:nvSpPr>
          <p:spPr>
            <a:xfrm rot="8716295">
              <a:off x="723613" y="234518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5" name="Forme libre : forme 134">
              <a:extLst>
                <a:ext uri="{FF2B5EF4-FFF2-40B4-BE49-F238E27FC236}">
                  <a16:creationId xmlns:a16="http://schemas.microsoft.com/office/drawing/2014/main" id="{E44D32C1-0200-4A19-8A0D-0171735CECE7}"/>
                </a:ext>
              </a:extLst>
            </p:cNvPr>
            <p:cNvSpPr/>
            <p:nvPr/>
          </p:nvSpPr>
          <p:spPr>
            <a:xfrm rot="8716295">
              <a:off x="547803" y="-17289"/>
              <a:ext cx="308531" cy="226033"/>
            </a:xfrm>
            <a:custGeom>
              <a:avLst/>
              <a:gdLst>
                <a:gd name="connsiteX0" fmla="*/ 106716 w 203847"/>
                <a:gd name="connsiteY0" fmla="*/ 149340 h 149340"/>
                <a:gd name="connsiteX1" fmla="*/ 50038 w 203847"/>
                <a:gd name="connsiteY1" fmla="*/ 110053 h 149340"/>
                <a:gd name="connsiteX2" fmla="*/ 69777 w 203847"/>
                <a:gd name="connsiteY2" fmla="*/ 55323 h 149340"/>
                <a:gd name="connsiteX3" fmla="*/ 0 w 203847"/>
                <a:gd name="connsiteY3" fmla="*/ 55323 h 149340"/>
                <a:gd name="connsiteX4" fmla="*/ 0 w 203847"/>
                <a:gd name="connsiteY4" fmla="*/ 0 h 149340"/>
                <a:gd name="connsiteX5" fmla="*/ 203847 w 203847"/>
                <a:gd name="connsiteY5" fmla="*/ 0 h 149340"/>
                <a:gd name="connsiteX6" fmla="*/ 203847 w 203847"/>
                <a:gd name="connsiteY6" fmla="*/ 55323 h 149340"/>
                <a:gd name="connsiteX7" fmla="*/ 139055 w 203847"/>
                <a:gd name="connsiteY7" fmla="*/ 55323 h 149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03847" h="149340">
                  <a:moveTo>
                    <a:pt x="106716" y="149340"/>
                  </a:moveTo>
                  <a:lnTo>
                    <a:pt x="50038" y="110053"/>
                  </a:lnTo>
                  <a:lnTo>
                    <a:pt x="69777" y="55323"/>
                  </a:lnTo>
                  <a:lnTo>
                    <a:pt x="0" y="55323"/>
                  </a:lnTo>
                  <a:lnTo>
                    <a:pt x="0" y="0"/>
                  </a:lnTo>
                  <a:lnTo>
                    <a:pt x="203847" y="0"/>
                  </a:lnTo>
                  <a:lnTo>
                    <a:pt x="203847" y="55323"/>
                  </a:lnTo>
                  <a:lnTo>
                    <a:pt x="139055" y="5532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6" name="Forme libre : forme 135">
              <a:extLst>
                <a:ext uri="{FF2B5EF4-FFF2-40B4-BE49-F238E27FC236}">
                  <a16:creationId xmlns:a16="http://schemas.microsoft.com/office/drawing/2014/main" id="{88461DAA-47A0-4E18-8843-DFD8B03913B0}"/>
                </a:ext>
              </a:extLst>
            </p:cNvPr>
            <p:cNvSpPr/>
            <p:nvPr/>
          </p:nvSpPr>
          <p:spPr>
            <a:xfrm rot="8716295">
              <a:off x="860101" y="296500"/>
              <a:ext cx="151727" cy="331041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7" name="Forme libre : forme 136">
              <a:extLst>
                <a:ext uri="{FF2B5EF4-FFF2-40B4-BE49-F238E27FC236}">
                  <a16:creationId xmlns:a16="http://schemas.microsoft.com/office/drawing/2014/main" id="{656741EE-E628-421D-A7B0-AA972CC31D4C}"/>
                </a:ext>
              </a:extLst>
            </p:cNvPr>
            <p:cNvSpPr/>
            <p:nvPr/>
          </p:nvSpPr>
          <p:spPr>
            <a:xfrm rot="8716295">
              <a:off x="494655" y="70074"/>
              <a:ext cx="109652" cy="109652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8" name="Forme libre : forme 137">
              <a:extLst>
                <a:ext uri="{FF2B5EF4-FFF2-40B4-BE49-F238E27FC236}">
                  <a16:creationId xmlns:a16="http://schemas.microsoft.com/office/drawing/2014/main" id="{26CC6AA5-FA6A-4104-93A5-57B4C267D6F0}"/>
                </a:ext>
              </a:extLst>
            </p:cNvPr>
            <p:cNvSpPr/>
            <p:nvPr/>
          </p:nvSpPr>
          <p:spPr>
            <a:xfrm rot="7484129">
              <a:off x="1018919" y="586119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9" name="Forme libre : forme 138">
              <a:extLst>
                <a:ext uri="{FF2B5EF4-FFF2-40B4-BE49-F238E27FC236}">
                  <a16:creationId xmlns:a16="http://schemas.microsoft.com/office/drawing/2014/main" id="{B8EBA1E3-A0A5-440D-9834-50F0833605A1}"/>
                </a:ext>
              </a:extLst>
            </p:cNvPr>
            <p:cNvSpPr/>
            <p:nvPr/>
          </p:nvSpPr>
          <p:spPr>
            <a:xfrm rot="13089394">
              <a:off x="1177568" y="535466"/>
              <a:ext cx="409227" cy="492743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0" name="Forme libre : forme 139">
              <a:extLst>
                <a:ext uri="{FF2B5EF4-FFF2-40B4-BE49-F238E27FC236}">
                  <a16:creationId xmlns:a16="http://schemas.microsoft.com/office/drawing/2014/main" id="{F3E312F0-F549-4F2A-8A4C-E2833954D3B7}"/>
                </a:ext>
              </a:extLst>
            </p:cNvPr>
            <p:cNvSpPr/>
            <p:nvPr/>
          </p:nvSpPr>
          <p:spPr>
            <a:xfrm rot="8716295">
              <a:off x="1458459" y="245349"/>
              <a:ext cx="333502" cy="244026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1" name="Forme libre : forme 140">
              <a:extLst>
                <a:ext uri="{FF2B5EF4-FFF2-40B4-BE49-F238E27FC236}">
                  <a16:creationId xmlns:a16="http://schemas.microsoft.com/office/drawing/2014/main" id="{E840F76C-1BA7-46F3-A2A1-9A0DF339E4E9}"/>
                </a:ext>
              </a:extLst>
            </p:cNvPr>
            <p:cNvSpPr/>
            <p:nvPr/>
          </p:nvSpPr>
          <p:spPr>
            <a:xfrm rot="8716295">
              <a:off x="1380050" y="88556"/>
              <a:ext cx="167065" cy="167065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2" name="Forme libre : forme 141">
              <a:extLst>
                <a:ext uri="{FF2B5EF4-FFF2-40B4-BE49-F238E27FC236}">
                  <a16:creationId xmlns:a16="http://schemas.microsoft.com/office/drawing/2014/main" id="{C7AE1C43-EF29-4E71-A33D-C8E6F3D249CF}"/>
                </a:ext>
              </a:extLst>
            </p:cNvPr>
            <p:cNvSpPr/>
            <p:nvPr/>
          </p:nvSpPr>
          <p:spPr>
            <a:xfrm rot="8716295">
              <a:off x="1011887" y="134297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3" name="Forme libre : forme 142">
              <a:extLst>
                <a:ext uri="{FF2B5EF4-FFF2-40B4-BE49-F238E27FC236}">
                  <a16:creationId xmlns:a16="http://schemas.microsoft.com/office/drawing/2014/main" id="{73308337-7F3F-4953-9B25-1C6579A2C396}"/>
                </a:ext>
              </a:extLst>
            </p:cNvPr>
            <p:cNvSpPr/>
            <p:nvPr/>
          </p:nvSpPr>
          <p:spPr>
            <a:xfrm rot="8716295">
              <a:off x="1291652" y="-36449"/>
              <a:ext cx="134197" cy="106947"/>
            </a:xfrm>
            <a:custGeom>
              <a:avLst/>
              <a:gdLst>
                <a:gd name="connsiteX0" fmla="*/ 83649 w 88664"/>
                <a:gd name="connsiteY0" fmla="*/ 70660 h 70660"/>
                <a:gd name="connsiteX1" fmla="*/ 0 w 88664"/>
                <a:gd name="connsiteY1" fmla="*/ 12677 h 70660"/>
                <a:gd name="connsiteX2" fmla="*/ 30024 w 88664"/>
                <a:gd name="connsiteY2" fmla="*/ 0 h 70660"/>
                <a:gd name="connsiteX3" fmla="*/ 71417 w 88664"/>
                <a:gd name="connsiteY3" fmla="*/ 17477 h 70660"/>
                <a:gd name="connsiteX4" fmla="*/ 88664 w 88664"/>
                <a:gd name="connsiteY4" fmla="*/ 58525 h 70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664" h="70660">
                  <a:moveTo>
                    <a:pt x="83649" y="70660"/>
                  </a:moveTo>
                  <a:lnTo>
                    <a:pt x="0" y="12677"/>
                  </a:lnTo>
                  <a:lnTo>
                    <a:pt x="30024" y="0"/>
                  </a:lnTo>
                  <a:cubicBezTo>
                    <a:pt x="45662" y="0"/>
                    <a:pt x="60379" y="6439"/>
                    <a:pt x="71417" y="17477"/>
                  </a:cubicBezTo>
                  <a:cubicBezTo>
                    <a:pt x="82915" y="28515"/>
                    <a:pt x="88664" y="43462"/>
                    <a:pt x="88664" y="5852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4" name="Forme libre : forme 143">
              <a:extLst>
                <a:ext uri="{FF2B5EF4-FFF2-40B4-BE49-F238E27FC236}">
                  <a16:creationId xmlns:a16="http://schemas.microsoft.com/office/drawing/2014/main" id="{DA14E795-B232-477D-8874-57784FCCE3DF}"/>
                </a:ext>
              </a:extLst>
            </p:cNvPr>
            <p:cNvSpPr/>
            <p:nvPr/>
          </p:nvSpPr>
          <p:spPr>
            <a:xfrm rot="13089394">
              <a:off x="990163" y="-39748"/>
              <a:ext cx="111277" cy="115595"/>
            </a:xfrm>
            <a:custGeom>
              <a:avLst/>
              <a:gdLst>
                <a:gd name="connsiteX0" fmla="*/ 73521 w 73521"/>
                <a:gd name="connsiteY0" fmla="*/ 18609 h 76374"/>
                <a:gd name="connsiteX1" fmla="*/ 0 w 73521"/>
                <a:gd name="connsiteY1" fmla="*/ 76374 h 76374"/>
                <a:gd name="connsiteX2" fmla="*/ 0 w 73521"/>
                <a:gd name="connsiteY2" fmla="*/ 38074 h 76374"/>
                <a:gd name="connsiteX3" fmla="*/ 73388 w 73521"/>
                <a:gd name="connsiteY3" fmla="*/ 0 h 763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521" h="76374">
                  <a:moveTo>
                    <a:pt x="73521" y="18609"/>
                  </a:moveTo>
                  <a:lnTo>
                    <a:pt x="0" y="76374"/>
                  </a:lnTo>
                  <a:lnTo>
                    <a:pt x="0" y="38074"/>
                  </a:lnTo>
                  <a:lnTo>
                    <a:pt x="73388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5" name="Forme libre : forme 144">
              <a:extLst>
                <a:ext uri="{FF2B5EF4-FFF2-40B4-BE49-F238E27FC236}">
                  <a16:creationId xmlns:a16="http://schemas.microsoft.com/office/drawing/2014/main" id="{4B88D935-D25C-4553-BB66-0664B7BD9593}"/>
                </a:ext>
              </a:extLst>
            </p:cNvPr>
            <p:cNvSpPr/>
            <p:nvPr/>
          </p:nvSpPr>
          <p:spPr>
            <a:xfrm rot="8716295">
              <a:off x="121288" y="4141349"/>
              <a:ext cx="213797" cy="351729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6" name="Forme libre : forme 145">
              <a:extLst>
                <a:ext uri="{FF2B5EF4-FFF2-40B4-BE49-F238E27FC236}">
                  <a16:creationId xmlns:a16="http://schemas.microsoft.com/office/drawing/2014/main" id="{E9B131B8-C81C-46C2-8614-DF3C4A099F55}"/>
                </a:ext>
              </a:extLst>
            </p:cNvPr>
            <p:cNvSpPr/>
            <p:nvPr/>
          </p:nvSpPr>
          <p:spPr>
            <a:xfrm rot="8716295">
              <a:off x="256586" y="4185608"/>
              <a:ext cx="393110" cy="379317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7" name="Forme libre : forme 146">
              <a:extLst>
                <a:ext uri="{FF2B5EF4-FFF2-40B4-BE49-F238E27FC236}">
                  <a16:creationId xmlns:a16="http://schemas.microsoft.com/office/drawing/2014/main" id="{A97F39C8-8511-4CA3-B637-572445CBBA77}"/>
                </a:ext>
              </a:extLst>
            </p:cNvPr>
            <p:cNvSpPr/>
            <p:nvPr/>
          </p:nvSpPr>
          <p:spPr>
            <a:xfrm rot="8716295">
              <a:off x="188704" y="4055019"/>
              <a:ext cx="282763" cy="206900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8" name="Forme libre : forme 147">
              <a:extLst>
                <a:ext uri="{FF2B5EF4-FFF2-40B4-BE49-F238E27FC236}">
                  <a16:creationId xmlns:a16="http://schemas.microsoft.com/office/drawing/2014/main" id="{31F1870B-C5FA-4617-BEDE-558D027E03B3}"/>
                </a:ext>
              </a:extLst>
            </p:cNvPr>
            <p:cNvSpPr/>
            <p:nvPr/>
          </p:nvSpPr>
          <p:spPr>
            <a:xfrm rot="8716295">
              <a:off x="-22408" y="4278013"/>
              <a:ext cx="57413" cy="71926"/>
            </a:xfrm>
            <a:custGeom>
              <a:avLst/>
              <a:gdLst>
                <a:gd name="connsiteX0" fmla="*/ 11441 w 57413"/>
                <a:gd name="connsiteY0" fmla="*/ 71926 h 71926"/>
                <a:gd name="connsiteX1" fmla="*/ 0 w 57413"/>
                <a:gd name="connsiteY1" fmla="*/ 44829 h 71926"/>
                <a:gd name="connsiteX2" fmla="*/ 0 w 57413"/>
                <a:gd name="connsiteY2" fmla="*/ 44139 h 71926"/>
                <a:gd name="connsiteX3" fmla="*/ 13104 w 57413"/>
                <a:gd name="connsiteY3" fmla="*/ 13104 h 71926"/>
                <a:gd name="connsiteX4" fmla="*/ 44139 w 57413"/>
                <a:gd name="connsiteY4" fmla="*/ 0 h 71926"/>
                <a:gd name="connsiteX5" fmla="*/ 57413 w 57413"/>
                <a:gd name="connsiteY5" fmla="*/ 5605 h 71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7413" h="71926">
                  <a:moveTo>
                    <a:pt x="11441" y="71926"/>
                  </a:moveTo>
                  <a:lnTo>
                    <a:pt x="0" y="44829"/>
                  </a:lnTo>
                  <a:lnTo>
                    <a:pt x="0" y="44139"/>
                  </a:lnTo>
                  <a:cubicBezTo>
                    <a:pt x="0" y="32415"/>
                    <a:pt x="4828" y="21380"/>
                    <a:pt x="13104" y="13104"/>
                  </a:cubicBezTo>
                  <a:cubicBezTo>
                    <a:pt x="21380" y="4828"/>
                    <a:pt x="32415" y="0"/>
                    <a:pt x="44139" y="0"/>
                  </a:cubicBezTo>
                  <a:lnTo>
                    <a:pt x="57413" y="560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9" name="Forme libre : forme 148">
              <a:extLst>
                <a:ext uri="{FF2B5EF4-FFF2-40B4-BE49-F238E27FC236}">
                  <a16:creationId xmlns:a16="http://schemas.microsoft.com/office/drawing/2014/main" id="{7B636512-AC46-4FFA-9E90-45098E7F1F3A}"/>
                </a:ext>
              </a:extLst>
            </p:cNvPr>
            <p:cNvSpPr/>
            <p:nvPr/>
          </p:nvSpPr>
          <p:spPr>
            <a:xfrm rot="8716295">
              <a:off x="-36969" y="4107248"/>
              <a:ext cx="147272" cy="83734"/>
            </a:xfrm>
            <a:custGeom>
              <a:avLst/>
              <a:gdLst>
                <a:gd name="connsiteX0" fmla="*/ 0 w 147272"/>
                <a:gd name="connsiteY0" fmla="*/ 83734 h 83734"/>
                <a:gd name="connsiteX1" fmla="*/ 0 w 147272"/>
                <a:gd name="connsiteY1" fmla="*/ 0 h 83734"/>
                <a:gd name="connsiteX2" fmla="*/ 147272 w 147272"/>
                <a:gd name="connsiteY2" fmla="*/ 0 h 83734"/>
                <a:gd name="connsiteX3" fmla="*/ 89230 w 147272"/>
                <a:gd name="connsiteY3" fmla="*/ 83734 h 837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7272" h="83734">
                  <a:moveTo>
                    <a:pt x="0" y="83734"/>
                  </a:moveTo>
                  <a:lnTo>
                    <a:pt x="0" y="0"/>
                  </a:lnTo>
                  <a:lnTo>
                    <a:pt x="147272" y="0"/>
                  </a:lnTo>
                  <a:lnTo>
                    <a:pt x="89230" y="8373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0" name="Forme libre : forme 149">
              <a:extLst>
                <a:ext uri="{FF2B5EF4-FFF2-40B4-BE49-F238E27FC236}">
                  <a16:creationId xmlns:a16="http://schemas.microsoft.com/office/drawing/2014/main" id="{2BCC0DDB-D75E-48D8-B2BE-6D5A1DE213D3}"/>
                </a:ext>
              </a:extLst>
            </p:cNvPr>
            <p:cNvSpPr/>
            <p:nvPr/>
          </p:nvSpPr>
          <p:spPr>
            <a:xfrm rot="8716295">
              <a:off x="43378" y="3712531"/>
              <a:ext cx="125537" cy="468763"/>
            </a:xfrm>
            <a:custGeom>
              <a:avLst/>
              <a:gdLst>
                <a:gd name="connsiteX0" fmla="*/ 29455 w 125537"/>
                <a:gd name="connsiteY0" fmla="*/ 468763 h 468763"/>
                <a:gd name="connsiteX1" fmla="*/ 7792 w 125537"/>
                <a:gd name="connsiteY1" fmla="*/ 425988 h 468763"/>
                <a:gd name="connsiteX2" fmla="*/ 0 w 125537"/>
                <a:gd name="connsiteY2" fmla="*/ 333043 h 468763"/>
                <a:gd name="connsiteX3" fmla="*/ 0 w 125537"/>
                <a:gd name="connsiteY3" fmla="*/ 61444 h 468763"/>
                <a:gd name="connsiteX4" fmla="*/ 118434 w 125537"/>
                <a:gd name="connsiteY4" fmla="*/ 0 h 468763"/>
                <a:gd name="connsiteX5" fmla="*/ 120216 w 125537"/>
                <a:gd name="connsiteY5" fmla="*/ 248447 h 468763"/>
                <a:gd name="connsiteX6" fmla="*/ 123889 w 125537"/>
                <a:gd name="connsiteY6" fmla="*/ 323359 h 468763"/>
                <a:gd name="connsiteX7" fmla="*/ 125537 w 125537"/>
                <a:gd name="connsiteY7" fmla="*/ 330150 h 468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5537" h="468763">
                  <a:moveTo>
                    <a:pt x="29455" y="468763"/>
                  </a:moveTo>
                  <a:lnTo>
                    <a:pt x="7792" y="425988"/>
                  </a:lnTo>
                  <a:cubicBezTo>
                    <a:pt x="2003" y="400498"/>
                    <a:pt x="0" y="369553"/>
                    <a:pt x="0" y="333043"/>
                  </a:cubicBezTo>
                  <a:lnTo>
                    <a:pt x="0" y="61444"/>
                  </a:lnTo>
                  <a:lnTo>
                    <a:pt x="118434" y="0"/>
                  </a:lnTo>
                  <a:lnTo>
                    <a:pt x="120216" y="248447"/>
                  </a:lnTo>
                  <a:cubicBezTo>
                    <a:pt x="118880" y="273381"/>
                    <a:pt x="120216" y="298537"/>
                    <a:pt x="123889" y="323359"/>
                  </a:cubicBezTo>
                  <a:lnTo>
                    <a:pt x="125537" y="33015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1" name="Forme libre : forme 150">
              <a:extLst>
                <a:ext uri="{FF2B5EF4-FFF2-40B4-BE49-F238E27FC236}">
                  <a16:creationId xmlns:a16="http://schemas.microsoft.com/office/drawing/2014/main" id="{130B7845-69DB-4696-AA8D-08A2B626A7A1}"/>
                </a:ext>
              </a:extLst>
            </p:cNvPr>
            <p:cNvSpPr/>
            <p:nvPr/>
          </p:nvSpPr>
          <p:spPr>
            <a:xfrm rot="8716295">
              <a:off x="87905" y="4337347"/>
              <a:ext cx="151727" cy="331039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2" name="Forme libre : forme 151">
              <a:extLst>
                <a:ext uri="{FF2B5EF4-FFF2-40B4-BE49-F238E27FC236}">
                  <a16:creationId xmlns:a16="http://schemas.microsoft.com/office/drawing/2014/main" id="{BE0DE469-350E-47F7-9921-855E8AFD90D5}"/>
                </a:ext>
              </a:extLst>
            </p:cNvPr>
            <p:cNvSpPr/>
            <p:nvPr/>
          </p:nvSpPr>
          <p:spPr>
            <a:xfrm rot="8716295">
              <a:off x="558851" y="3762733"/>
              <a:ext cx="213797" cy="351729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3" name="Forme libre : forme 152">
              <a:extLst>
                <a:ext uri="{FF2B5EF4-FFF2-40B4-BE49-F238E27FC236}">
                  <a16:creationId xmlns:a16="http://schemas.microsoft.com/office/drawing/2014/main" id="{7E1D5DA0-C962-49F4-8574-60238D99A275}"/>
                </a:ext>
              </a:extLst>
            </p:cNvPr>
            <p:cNvSpPr/>
            <p:nvPr/>
          </p:nvSpPr>
          <p:spPr>
            <a:xfrm rot="8716295">
              <a:off x="694150" y="3806992"/>
              <a:ext cx="393110" cy="379317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4" name="Forme libre : forme 153">
              <a:extLst>
                <a:ext uri="{FF2B5EF4-FFF2-40B4-BE49-F238E27FC236}">
                  <a16:creationId xmlns:a16="http://schemas.microsoft.com/office/drawing/2014/main" id="{72D86E3D-CB75-4945-A9B3-FB0930CF5603}"/>
                </a:ext>
              </a:extLst>
            </p:cNvPr>
            <p:cNvSpPr/>
            <p:nvPr/>
          </p:nvSpPr>
          <p:spPr>
            <a:xfrm rot="8716295">
              <a:off x="388980" y="3896748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5" name="Forme libre : forme 154">
              <a:extLst>
                <a:ext uri="{FF2B5EF4-FFF2-40B4-BE49-F238E27FC236}">
                  <a16:creationId xmlns:a16="http://schemas.microsoft.com/office/drawing/2014/main" id="{76F0AC4A-4AAB-46EC-BEED-792D721ECAF7}"/>
                </a:ext>
              </a:extLst>
            </p:cNvPr>
            <p:cNvSpPr/>
            <p:nvPr/>
          </p:nvSpPr>
          <p:spPr>
            <a:xfrm rot="8716295">
              <a:off x="199936" y="3580912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6" name="Forme libre : forme 155">
              <a:extLst>
                <a:ext uri="{FF2B5EF4-FFF2-40B4-BE49-F238E27FC236}">
                  <a16:creationId xmlns:a16="http://schemas.microsoft.com/office/drawing/2014/main" id="{A28DE163-87A5-42F4-99C3-45A3E0811DF6}"/>
                </a:ext>
              </a:extLst>
            </p:cNvPr>
            <p:cNvSpPr/>
            <p:nvPr/>
          </p:nvSpPr>
          <p:spPr>
            <a:xfrm rot="8716295">
              <a:off x="525469" y="3958731"/>
              <a:ext cx="151727" cy="331041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7" name="Forme libre : forme 156">
              <a:extLst>
                <a:ext uri="{FF2B5EF4-FFF2-40B4-BE49-F238E27FC236}">
                  <a16:creationId xmlns:a16="http://schemas.microsoft.com/office/drawing/2014/main" id="{3DFD3BB5-B65F-4ED0-A917-636870D66FD9}"/>
                </a:ext>
              </a:extLst>
            </p:cNvPr>
            <p:cNvSpPr/>
            <p:nvPr/>
          </p:nvSpPr>
          <p:spPr>
            <a:xfrm rot="8716295">
              <a:off x="160022" y="3732305"/>
              <a:ext cx="109652" cy="109652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8" name="Forme libre : forme 157">
              <a:extLst>
                <a:ext uri="{FF2B5EF4-FFF2-40B4-BE49-F238E27FC236}">
                  <a16:creationId xmlns:a16="http://schemas.microsoft.com/office/drawing/2014/main" id="{D84087E4-5D8B-4DAC-B475-815EBD831230}"/>
                </a:ext>
              </a:extLst>
            </p:cNvPr>
            <p:cNvSpPr/>
            <p:nvPr/>
          </p:nvSpPr>
          <p:spPr>
            <a:xfrm rot="7484129">
              <a:off x="684286" y="4248349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9" name="Forme libre : forme 158">
              <a:extLst>
                <a:ext uri="{FF2B5EF4-FFF2-40B4-BE49-F238E27FC236}">
                  <a16:creationId xmlns:a16="http://schemas.microsoft.com/office/drawing/2014/main" id="{24ADE1C7-9B8B-4B15-9205-F9BE235A1997}"/>
                </a:ext>
              </a:extLst>
            </p:cNvPr>
            <p:cNvSpPr/>
            <p:nvPr/>
          </p:nvSpPr>
          <p:spPr>
            <a:xfrm rot="13089394">
              <a:off x="842936" y="4197697"/>
              <a:ext cx="409227" cy="492743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0" name="Forme libre : forme 159">
              <a:extLst>
                <a:ext uri="{FF2B5EF4-FFF2-40B4-BE49-F238E27FC236}">
                  <a16:creationId xmlns:a16="http://schemas.microsoft.com/office/drawing/2014/main" id="{4B5839C1-88EC-4759-B943-55FD249F908B}"/>
                </a:ext>
              </a:extLst>
            </p:cNvPr>
            <p:cNvSpPr/>
            <p:nvPr/>
          </p:nvSpPr>
          <p:spPr>
            <a:xfrm rot="8716295">
              <a:off x="1123827" y="3907579"/>
              <a:ext cx="333502" cy="244026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1" name="Forme libre : forme 160">
              <a:extLst>
                <a:ext uri="{FF2B5EF4-FFF2-40B4-BE49-F238E27FC236}">
                  <a16:creationId xmlns:a16="http://schemas.microsoft.com/office/drawing/2014/main" id="{4F4EAD7C-776A-47FF-8494-0DC430EFD026}"/>
                </a:ext>
              </a:extLst>
            </p:cNvPr>
            <p:cNvSpPr/>
            <p:nvPr/>
          </p:nvSpPr>
          <p:spPr>
            <a:xfrm rot="8716295">
              <a:off x="1045418" y="3750787"/>
              <a:ext cx="167065" cy="167065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2" name="Forme libre : forme 161">
              <a:extLst>
                <a:ext uri="{FF2B5EF4-FFF2-40B4-BE49-F238E27FC236}">
                  <a16:creationId xmlns:a16="http://schemas.microsoft.com/office/drawing/2014/main" id="{4B159FBD-A75C-4C9F-92DE-F6A81E33B819}"/>
                </a:ext>
              </a:extLst>
            </p:cNvPr>
            <p:cNvSpPr/>
            <p:nvPr/>
          </p:nvSpPr>
          <p:spPr>
            <a:xfrm rot="8716295">
              <a:off x="677254" y="3796527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3" name="Forme libre : forme 162">
              <a:extLst>
                <a:ext uri="{FF2B5EF4-FFF2-40B4-BE49-F238E27FC236}">
                  <a16:creationId xmlns:a16="http://schemas.microsoft.com/office/drawing/2014/main" id="{111D172F-8278-48B4-9ABC-DF983407D054}"/>
                </a:ext>
              </a:extLst>
            </p:cNvPr>
            <p:cNvSpPr/>
            <p:nvPr/>
          </p:nvSpPr>
          <p:spPr>
            <a:xfrm rot="8716295">
              <a:off x="945836" y="3555508"/>
              <a:ext cx="167065" cy="167065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4" name="Forme libre : forme 163">
              <a:extLst>
                <a:ext uri="{FF2B5EF4-FFF2-40B4-BE49-F238E27FC236}">
                  <a16:creationId xmlns:a16="http://schemas.microsoft.com/office/drawing/2014/main" id="{3611BAFF-D4E8-447A-99BB-6CCA1E30C055}"/>
                </a:ext>
              </a:extLst>
            </p:cNvPr>
            <p:cNvSpPr/>
            <p:nvPr/>
          </p:nvSpPr>
          <p:spPr>
            <a:xfrm rot="8716295">
              <a:off x="601570" y="5027951"/>
              <a:ext cx="169680" cy="113030"/>
            </a:xfrm>
            <a:custGeom>
              <a:avLst/>
              <a:gdLst>
                <a:gd name="connsiteX0" fmla="*/ 8965 w 169680"/>
                <a:gd name="connsiteY0" fmla="*/ 113030 h 113030"/>
                <a:gd name="connsiteX1" fmla="*/ 0 w 169680"/>
                <a:gd name="connsiteY1" fmla="*/ 100616 h 113030"/>
                <a:gd name="connsiteX2" fmla="*/ 106933 w 169680"/>
                <a:gd name="connsiteY2" fmla="*/ 0 h 113030"/>
                <a:gd name="connsiteX3" fmla="*/ 169680 w 169680"/>
                <a:gd name="connsiteY3" fmla="*/ 43494 h 1130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9680" h="113030">
                  <a:moveTo>
                    <a:pt x="8965" y="113030"/>
                  </a:moveTo>
                  <a:lnTo>
                    <a:pt x="0" y="100616"/>
                  </a:lnTo>
                  <a:lnTo>
                    <a:pt x="106933" y="0"/>
                  </a:lnTo>
                  <a:lnTo>
                    <a:pt x="169680" y="4349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5" name="Forme libre : forme 164">
              <a:extLst>
                <a:ext uri="{FF2B5EF4-FFF2-40B4-BE49-F238E27FC236}">
                  <a16:creationId xmlns:a16="http://schemas.microsoft.com/office/drawing/2014/main" id="{254E5340-0976-4373-9252-6015A02D77CE}"/>
                </a:ext>
              </a:extLst>
            </p:cNvPr>
            <p:cNvSpPr/>
            <p:nvPr/>
          </p:nvSpPr>
          <p:spPr>
            <a:xfrm rot="8716295">
              <a:off x="197311" y="4925365"/>
              <a:ext cx="194366" cy="296463"/>
            </a:xfrm>
            <a:custGeom>
              <a:avLst/>
              <a:gdLst>
                <a:gd name="connsiteX0" fmla="*/ 137293 w 194366"/>
                <a:gd name="connsiteY0" fmla="*/ 296463 h 296463"/>
                <a:gd name="connsiteX1" fmla="*/ 72418 w 194366"/>
                <a:gd name="connsiteY1" fmla="*/ 175766 h 296463"/>
                <a:gd name="connsiteX2" fmla="*/ 105610 w 194366"/>
                <a:gd name="connsiteY2" fmla="*/ 83734 h 296463"/>
                <a:gd name="connsiteX3" fmla="*/ 0 w 194366"/>
                <a:gd name="connsiteY3" fmla="*/ 83734 h 296463"/>
                <a:gd name="connsiteX4" fmla="*/ 0 w 194366"/>
                <a:gd name="connsiteY4" fmla="*/ 0 h 296463"/>
                <a:gd name="connsiteX5" fmla="*/ 6043 w 194366"/>
                <a:gd name="connsiteY5" fmla="*/ 0 h 296463"/>
                <a:gd name="connsiteX6" fmla="*/ 194366 w 194366"/>
                <a:gd name="connsiteY6" fmla="*/ 130539 h 296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4366" h="296463">
                  <a:moveTo>
                    <a:pt x="137293" y="296463"/>
                  </a:moveTo>
                  <a:lnTo>
                    <a:pt x="72418" y="175766"/>
                  </a:lnTo>
                  <a:lnTo>
                    <a:pt x="105610" y="83734"/>
                  </a:lnTo>
                  <a:lnTo>
                    <a:pt x="0" y="83734"/>
                  </a:lnTo>
                  <a:lnTo>
                    <a:pt x="0" y="0"/>
                  </a:lnTo>
                  <a:lnTo>
                    <a:pt x="6043" y="0"/>
                  </a:lnTo>
                  <a:lnTo>
                    <a:pt x="194366" y="130539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6" name="Forme libre : forme 165">
              <a:extLst>
                <a:ext uri="{FF2B5EF4-FFF2-40B4-BE49-F238E27FC236}">
                  <a16:creationId xmlns:a16="http://schemas.microsoft.com/office/drawing/2014/main" id="{A307DAEA-F479-4C40-956F-85262F163A98}"/>
                </a:ext>
              </a:extLst>
            </p:cNvPr>
            <p:cNvSpPr/>
            <p:nvPr/>
          </p:nvSpPr>
          <p:spPr>
            <a:xfrm rot="8716295">
              <a:off x="73168" y="4745087"/>
              <a:ext cx="439901" cy="517329"/>
            </a:xfrm>
            <a:custGeom>
              <a:avLst/>
              <a:gdLst>
                <a:gd name="connsiteX0" fmla="*/ 38290 w 439901"/>
                <a:gd name="connsiteY0" fmla="*/ 472541 h 517329"/>
                <a:gd name="connsiteX1" fmla="*/ 0 w 439901"/>
                <a:gd name="connsiteY1" fmla="*/ 319377 h 517329"/>
                <a:gd name="connsiteX2" fmla="*/ 0 w 439901"/>
                <a:gd name="connsiteY2" fmla="*/ 47778 h 517329"/>
                <a:gd name="connsiteX3" fmla="*/ 92094 w 439901"/>
                <a:gd name="connsiteY3" fmla="*/ 0 h 517329"/>
                <a:gd name="connsiteX4" fmla="*/ 118664 w 439901"/>
                <a:gd name="connsiteY4" fmla="*/ 18418 h 517329"/>
                <a:gd name="connsiteX5" fmla="*/ 120216 w 439901"/>
                <a:gd name="connsiteY5" fmla="*/ 234781 h 517329"/>
                <a:gd name="connsiteX6" fmla="*/ 141587 w 439901"/>
                <a:gd name="connsiteY6" fmla="*/ 382603 h 517329"/>
                <a:gd name="connsiteX7" fmla="*/ 248446 w 439901"/>
                <a:gd name="connsiteY7" fmla="*/ 441375 h 517329"/>
                <a:gd name="connsiteX8" fmla="*/ 328589 w 439901"/>
                <a:gd name="connsiteY8" fmla="*/ 427127 h 517329"/>
                <a:gd name="connsiteX9" fmla="*/ 438120 w 439901"/>
                <a:gd name="connsiteY9" fmla="*/ 382603 h 517329"/>
                <a:gd name="connsiteX10" fmla="*/ 439901 w 439901"/>
                <a:gd name="connsiteY10" fmla="*/ 394178 h 517329"/>
                <a:gd name="connsiteX11" fmla="*/ 439901 w 439901"/>
                <a:gd name="connsiteY11" fmla="*/ 403083 h 517329"/>
                <a:gd name="connsiteX12" fmla="*/ 147821 w 439901"/>
                <a:gd name="connsiteY12" fmla="*/ 517066 h 517329"/>
                <a:gd name="connsiteX13" fmla="*/ 38290 w 439901"/>
                <a:gd name="connsiteY13" fmla="*/ 472541 h 5173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39901" h="517329">
                  <a:moveTo>
                    <a:pt x="38290" y="472541"/>
                  </a:moveTo>
                  <a:cubicBezTo>
                    <a:pt x="8014" y="443156"/>
                    <a:pt x="0" y="392397"/>
                    <a:pt x="0" y="319377"/>
                  </a:cubicBezTo>
                  <a:lnTo>
                    <a:pt x="0" y="47778"/>
                  </a:lnTo>
                  <a:lnTo>
                    <a:pt x="92094" y="0"/>
                  </a:lnTo>
                  <a:lnTo>
                    <a:pt x="118664" y="18418"/>
                  </a:lnTo>
                  <a:lnTo>
                    <a:pt x="120216" y="234781"/>
                  </a:lnTo>
                  <a:cubicBezTo>
                    <a:pt x="117544" y="284648"/>
                    <a:pt x="125558" y="335406"/>
                    <a:pt x="141587" y="382603"/>
                  </a:cubicBezTo>
                  <a:cubicBezTo>
                    <a:pt x="155836" y="421784"/>
                    <a:pt x="192345" y="441375"/>
                    <a:pt x="248446" y="441375"/>
                  </a:cubicBezTo>
                  <a:cubicBezTo>
                    <a:pt x="276051" y="440484"/>
                    <a:pt x="302766" y="435141"/>
                    <a:pt x="328589" y="427127"/>
                  </a:cubicBezTo>
                  <a:cubicBezTo>
                    <a:pt x="365990" y="415550"/>
                    <a:pt x="402500" y="400412"/>
                    <a:pt x="438120" y="382603"/>
                  </a:cubicBezTo>
                  <a:cubicBezTo>
                    <a:pt x="439010" y="386164"/>
                    <a:pt x="439901" y="390616"/>
                    <a:pt x="439901" y="394178"/>
                  </a:cubicBezTo>
                  <a:lnTo>
                    <a:pt x="439901" y="403083"/>
                  </a:lnTo>
                  <a:cubicBezTo>
                    <a:pt x="345509" y="484118"/>
                    <a:pt x="221731" y="512614"/>
                    <a:pt x="147821" y="517066"/>
                  </a:cubicBezTo>
                  <a:cubicBezTo>
                    <a:pt x="106859" y="519738"/>
                    <a:pt x="66787" y="501928"/>
                    <a:pt x="38290" y="47254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7" name="Forme libre : forme 166">
              <a:extLst>
                <a:ext uri="{FF2B5EF4-FFF2-40B4-BE49-F238E27FC236}">
                  <a16:creationId xmlns:a16="http://schemas.microsoft.com/office/drawing/2014/main" id="{F2FEF46F-4E84-430B-8A88-24D5408D2C77}"/>
                </a:ext>
              </a:extLst>
            </p:cNvPr>
            <p:cNvSpPr/>
            <p:nvPr/>
          </p:nvSpPr>
          <p:spPr>
            <a:xfrm rot="8716295">
              <a:off x="896624" y="4761216"/>
              <a:ext cx="213797" cy="351729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8" name="Forme libre : forme 167">
              <a:extLst>
                <a:ext uri="{FF2B5EF4-FFF2-40B4-BE49-F238E27FC236}">
                  <a16:creationId xmlns:a16="http://schemas.microsoft.com/office/drawing/2014/main" id="{1EA25AC7-7F8A-4B41-B552-25F33BD5A991}"/>
                </a:ext>
              </a:extLst>
            </p:cNvPr>
            <p:cNvSpPr/>
            <p:nvPr/>
          </p:nvSpPr>
          <p:spPr>
            <a:xfrm rot="8716295">
              <a:off x="1032483" y="4799006"/>
              <a:ext cx="389853" cy="383455"/>
            </a:xfrm>
            <a:custGeom>
              <a:avLst/>
              <a:gdLst>
                <a:gd name="connsiteX0" fmla="*/ 77932 w 389853"/>
                <a:gd name="connsiteY0" fmla="*/ 383455 h 383455"/>
                <a:gd name="connsiteX1" fmla="*/ 77932 w 389853"/>
                <a:gd name="connsiteY1" fmla="*/ 66898 h 383455"/>
                <a:gd name="connsiteX2" fmla="*/ 0 w 389853"/>
                <a:gd name="connsiteY2" fmla="*/ 66898 h 383455"/>
                <a:gd name="connsiteX3" fmla="*/ 0 w 389853"/>
                <a:gd name="connsiteY3" fmla="*/ 0 h 383455"/>
                <a:gd name="connsiteX4" fmla="*/ 158623 w 389853"/>
                <a:gd name="connsiteY4" fmla="*/ 0 h 383455"/>
                <a:gd name="connsiteX5" fmla="*/ 158623 w 389853"/>
                <a:gd name="connsiteY5" fmla="*/ 111726 h 383455"/>
                <a:gd name="connsiteX6" fmla="*/ 160692 w 389853"/>
                <a:gd name="connsiteY6" fmla="*/ 111726 h 383455"/>
                <a:gd name="connsiteX7" fmla="*/ 192762 w 389853"/>
                <a:gd name="connsiteY7" fmla="*/ 39914 h 383455"/>
                <a:gd name="connsiteX8" fmla="*/ 216292 w 389853"/>
                <a:gd name="connsiteY8" fmla="*/ 20658 h 383455"/>
                <a:gd name="connsiteX9" fmla="*/ 389853 w 389853"/>
                <a:gd name="connsiteY9" fmla="*/ 140965 h 383455"/>
                <a:gd name="connsiteX10" fmla="*/ 300695 w 389853"/>
                <a:gd name="connsiteY10" fmla="*/ 146210 h 383455"/>
                <a:gd name="connsiteX11" fmla="*/ 300694 w 389853"/>
                <a:gd name="connsiteY11" fmla="*/ 121382 h 383455"/>
                <a:gd name="connsiteX12" fmla="*/ 249659 w 389853"/>
                <a:gd name="connsiteY12" fmla="*/ 58622 h 383455"/>
                <a:gd name="connsiteX13" fmla="*/ 168969 w 389853"/>
                <a:gd name="connsiteY13" fmla="*/ 191038 h 383455"/>
                <a:gd name="connsiteX14" fmla="*/ 168969 w 389853"/>
                <a:gd name="connsiteY14" fmla="*/ 321385 h 383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9853" h="383455">
                  <a:moveTo>
                    <a:pt x="77932" y="383455"/>
                  </a:moveTo>
                  <a:lnTo>
                    <a:pt x="77932" y="66898"/>
                  </a:lnTo>
                  <a:lnTo>
                    <a:pt x="0" y="66898"/>
                  </a:lnTo>
                  <a:lnTo>
                    <a:pt x="0" y="0"/>
                  </a:lnTo>
                  <a:lnTo>
                    <a:pt x="158623" y="0"/>
                  </a:lnTo>
                  <a:lnTo>
                    <a:pt x="158623" y="111726"/>
                  </a:lnTo>
                  <a:lnTo>
                    <a:pt x="160692" y="111726"/>
                  </a:lnTo>
                  <a:cubicBezTo>
                    <a:pt x="171727" y="78967"/>
                    <a:pt x="181555" y="56208"/>
                    <a:pt x="192762" y="39914"/>
                  </a:cubicBezTo>
                  <a:lnTo>
                    <a:pt x="216292" y="20658"/>
                  </a:lnTo>
                  <a:lnTo>
                    <a:pt x="389853" y="140965"/>
                  </a:lnTo>
                  <a:lnTo>
                    <a:pt x="300695" y="146210"/>
                  </a:lnTo>
                  <a:lnTo>
                    <a:pt x="300694" y="121382"/>
                  </a:lnTo>
                  <a:cubicBezTo>
                    <a:pt x="300695" y="84140"/>
                    <a:pt x="279315" y="58621"/>
                    <a:pt x="249659" y="58622"/>
                  </a:cubicBezTo>
                  <a:cubicBezTo>
                    <a:pt x="205521" y="58621"/>
                    <a:pt x="168969" y="117244"/>
                    <a:pt x="168969" y="191038"/>
                  </a:cubicBezTo>
                  <a:lnTo>
                    <a:pt x="168969" y="32138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9" name="Forme libre : forme 168">
              <a:extLst>
                <a:ext uri="{FF2B5EF4-FFF2-40B4-BE49-F238E27FC236}">
                  <a16:creationId xmlns:a16="http://schemas.microsoft.com/office/drawing/2014/main" id="{7A5686E4-202A-45E9-BAFE-DA6B2D84F6E5}"/>
                </a:ext>
              </a:extLst>
            </p:cNvPr>
            <p:cNvSpPr/>
            <p:nvPr/>
          </p:nvSpPr>
          <p:spPr>
            <a:xfrm rot="8716295">
              <a:off x="726753" y="4895231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0" name="Forme libre : forme 169">
              <a:extLst>
                <a:ext uri="{FF2B5EF4-FFF2-40B4-BE49-F238E27FC236}">
                  <a16:creationId xmlns:a16="http://schemas.microsoft.com/office/drawing/2014/main" id="{5ED61372-3B04-4D76-86A8-482396181BB0}"/>
                </a:ext>
              </a:extLst>
            </p:cNvPr>
            <p:cNvSpPr/>
            <p:nvPr/>
          </p:nvSpPr>
          <p:spPr>
            <a:xfrm rot="8716295">
              <a:off x="537709" y="4579396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1" name="Forme libre : forme 170">
              <a:extLst>
                <a:ext uri="{FF2B5EF4-FFF2-40B4-BE49-F238E27FC236}">
                  <a16:creationId xmlns:a16="http://schemas.microsoft.com/office/drawing/2014/main" id="{1E8408BB-DC55-469D-8AD8-BC338CD76EF1}"/>
                </a:ext>
              </a:extLst>
            </p:cNvPr>
            <p:cNvSpPr/>
            <p:nvPr/>
          </p:nvSpPr>
          <p:spPr>
            <a:xfrm rot="8716295">
              <a:off x="826576" y="4988476"/>
              <a:ext cx="91035" cy="198648"/>
            </a:xfrm>
            <a:custGeom>
              <a:avLst/>
              <a:gdLst>
                <a:gd name="connsiteX0" fmla="*/ 91035 w 91035"/>
                <a:gd name="connsiteY0" fmla="*/ 198648 h 198648"/>
                <a:gd name="connsiteX1" fmla="*/ 0 w 91035"/>
                <a:gd name="connsiteY1" fmla="*/ 111060 h 198648"/>
                <a:gd name="connsiteX2" fmla="*/ 0 w 91035"/>
                <a:gd name="connsiteY2" fmla="*/ 0 h 198648"/>
                <a:gd name="connsiteX3" fmla="*/ 91035 w 91035"/>
                <a:gd name="connsiteY3" fmla="*/ 63103 h 198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1035" h="198648">
                  <a:moveTo>
                    <a:pt x="91035" y="198648"/>
                  </a:moveTo>
                  <a:lnTo>
                    <a:pt x="0" y="111060"/>
                  </a:lnTo>
                  <a:lnTo>
                    <a:pt x="0" y="0"/>
                  </a:lnTo>
                  <a:lnTo>
                    <a:pt x="91035" y="6310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2" name="Forme libre : forme 171">
              <a:extLst>
                <a:ext uri="{FF2B5EF4-FFF2-40B4-BE49-F238E27FC236}">
                  <a16:creationId xmlns:a16="http://schemas.microsoft.com/office/drawing/2014/main" id="{CB4A3F49-5E43-41B1-80A4-3F7D4031AB83}"/>
                </a:ext>
              </a:extLst>
            </p:cNvPr>
            <p:cNvSpPr/>
            <p:nvPr/>
          </p:nvSpPr>
          <p:spPr>
            <a:xfrm rot="8716295">
              <a:off x="497795" y="4730788"/>
              <a:ext cx="109652" cy="109652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3" name="Forme libre : forme 172">
              <a:extLst>
                <a:ext uri="{FF2B5EF4-FFF2-40B4-BE49-F238E27FC236}">
                  <a16:creationId xmlns:a16="http://schemas.microsoft.com/office/drawing/2014/main" id="{1E092D28-1151-473B-8D89-E04E5BA100EE}"/>
                </a:ext>
              </a:extLst>
            </p:cNvPr>
            <p:cNvSpPr/>
            <p:nvPr/>
          </p:nvSpPr>
          <p:spPr>
            <a:xfrm rot="8716295">
              <a:off x="1459248" y="4904357"/>
              <a:ext cx="328004" cy="223069"/>
            </a:xfrm>
            <a:custGeom>
              <a:avLst/>
              <a:gdLst>
                <a:gd name="connsiteX0" fmla="*/ 10574 w 328004"/>
                <a:gd name="connsiteY0" fmla="*/ 223069 h 223069"/>
                <a:gd name="connsiteX1" fmla="*/ 0 w 328004"/>
                <a:gd name="connsiteY1" fmla="*/ 208428 h 223069"/>
                <a:gd name="connsiteX2" fmla="*/ 192781 w 328004"/>
                <a:gd name="connsiteY2" fmla="*/ 27035 h 223069"/>
                <a:gd name="connsiteX3" fmla="*/ 227094 w 328004"/>
                <a:gd name="connsiteY3" fmla="*/ 0 h 223069"/>
                <a:gd name="connsiteX4" fmla="*/ 328004 w 328004"/>
                <a:gd name="connsiteY4" fmla="*/ 69948 h 223069"/>
                <a:gd name="connsiteX5" fmla="*/ 326080 w 328004"/>
                <a:gd name="connsiteY5" fmla="*/ 74925 h 223069"/>
                <a:gd name="connsiteX6" fmla="*/ 293645 w 328004"/>
                <a:gd name="connsiteY6" fmla="*/ 100243 h 223069"/>
                <a:gd name="connsiteX7" fmla="*/ 294458 w 328004"/>
                <a:gd name="connsiteY7" fmla="*/ 100243 h 22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28004" h="223069">
                  <a:moveTo>
                    <a:pt x="10574" y="223069"/>
                  </a:moveTo>
                  <a:lnTo>
                    <a:pt x="0" y="208428"/>
                  </a:lnTo>
                  <a:lnTo>
                    <a:pt x="192781" y="27035"/>
                  </a:lnTo>
                  <a:lnTo>
                    <a:pt x="227094" y="0"/>
                  </a:lnTo>
                  <a:lnTo>
                    <a:pt x="328004" y="69948"/>
                  </a:lnTo>
                  <a:lnTo>
                    <a:pt x="326080" y="74925"/>
                  </a:lnTo>
                  <a:cubicBezTo>
                    <a:pt x="317843" y="85805"/>
                    <a:pt x="306659" y="94549"/>
                    <a:pt x="293645" y="100243"/>
                  </a:cubicBezTo>
                  <a:lnTo>
                    <a:pt x="294458" y="10024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4" name="Forme libre : forme 173">
              <a:extLst>
                <a:ext uri="{FF2B5EF4-FFF2-40B4-BE49-F238E27FC236}">
                  <a16:creationId xmlns:a16="http://schemas.microsoft.com/office/drawing/2014/main" id="{542BF12F-F690-403D-8AC5-0DD528DAF7EF}"/>
                </a:ext>
              </a:extLst>
            </p:cNvPr>
            <p:cNvSpPr/>
            <p:nvPr/>
          </p:nvSpPr>
          <p:spPr>
            <a:xfrm rot="8716295">
              <a:off x="1383191" y="4749270"/>
              <a:ext cx="167065" cy="167065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5" name="Forme libre : forme 174">
              <a:extLst>
                <a:ext uri="{FF2B5EF4-FFF2-40B4-BE49-F238E27FC236}">
                  <a16:creationId xmlns:a16="http://schemas.microsoft.com/office/drawing/2014/main" id="{8792394B-2A93-473B-B205-87E21F41F737}"/>
                </a:ext>
              </a:extLst>
            </p:cNvPr>
            <p:cNvSpPr/>
            <p:nvPr/>
          </p:nvSpPr>
          <p:spPr>
            <a:xfrm rot="8716295">
              <a:off x="1015027" y="4795010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6" name="Forme libre : forme 175">
              <a:extLst>
                <a:ext uri="{FF2B5EF4-FFF2-40B4-BE49-F238E27FC236}">
                  <a16:creationId xmlns:a16="http://schemas.microsoft.com/office/drawing/2014/main" id="{F424351F-67C4-4D00-8E48-FC28E9D449B8}"/>
                </a:ext>
              </a:extLst>
            </p:cNvPr>
            <p:cNvSpPr/>
            <p:nvPr/>
          </p:nvSpPr>
          <p:spPr>
            <a:xfrm rot="8716295">
              <a:off x="1283609" y="4553991"/>
              <a:ext cx="167065" cy="167065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7" name="Forme libre : forme 176">
              <a:extLst>
                <a:ext uri="{FF2B5EF4-FFF2-40B4-BE49-F238E27FC236}">
                  <a16:creationId xmlns:a16="http://schemas.microsoft.com/office/drawing/2014/main" id="{8DF8C8D9-727B-4B3F-8C80-114EC7019B2A}"/>
                </a:ext>
              </a:extLst>
            </p:cNvPr>
            <p:cNvSpPr/>
            <p:nvPr/>
          </p:nvSpPr>
          <p:spPr>
            <a:xfrm rot="8716295">
              <a:off x="-30381" y="3359388"/>
              <a:ext cx="98497" cy="75863"/>
            </a:xfrm>
            <a:custGeom>
              <a:avLst/>
              <a:gdLst>
                <a:gd name="connsiteX0" fmla="*/ 0 w 98497"/>
                <a:gd name="connsiteY0" fmla="*/ 75863 h 75863"/>
                <a:gd name="connsiteX1" fmla="*/ 0 w 98497"/>
                <a:gd name="connsiteY1" fmla="*/ 0 h 75863"/>
                <a:gd name="connsiteX2" fmla="*/ 98497 w 98497"/>
                <a:gd name="connsiteY2" fmla="*/ 0 h 75863"/>
                <a:gd name="connsiteX3" fmla="*/ 45911 w 98497"/>
                <a:gd name="connsiteY3" fmla="*/ 75863 h 758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8497" h="75863">
                  <a:moveTo>
                    <a:pt x="0" y="75863"/>
                  </a:moveTo>
                  <a:lnTo>
                    <a:pt x="0" y="0"/>
                  </a:lnTo>
                  <a:lnTo>
                    <a:pt x="98497" y="0"/>
                  </a:lnTo>
                  <a:lnTo>
                    <a:pt x="45911" y="7586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8" name="Forme libre : forme 177">
              <a:extLst>
                <a:ext uri="{FF2B5EF4-FFF2-40B4-BE49-F238E27FC236}">
                  <a16:creationId xmlns:a16="http://schemas.microsoft.com/office/drawing/2014/main" id="{023C7EA1-C3F6-42E0-ABD9-EC4ACF4FE056}"/>
                </a:ext>
              </a:extLst>
            </p:cNvPr>
            <p:cNvSpPr/>
            <p:nvPr/>
          </p:nvSpPr>
          <p:spPr>
            <a:xfrm rot="8716295">
              <a:off x="-77334" y="3178477"/>
              <a:ext cx="389652" cy="385611"/>
            </a:xfrm>
            <a:custGeom>
              <a:avLst/>
              <a:gdLst>
                <a:gd name="connsiteX0" fmla="*/ 77932 w 389652"/>
                <a:gd name="connsiteY0" fmla="*/ 385611 h 385611"/>
                <a:gd name="connsiteX1" fmla="*/ 77932 w 389652"/>
                <a:gd name="connsiteY1" fmla="*/ 69054 h 385611"/>
                <a:gd name="connsiteX2" fmla="*/ 0 w 389652"/>
                <a:gd name="connsiteY2" fmla="*/ 69054 h 385611"/>
                <a:gd name="connsiteX3" fmla="*/ 0 w 389652"/>
                <a:gd name="connsiteY3" fmla="*/ 2156 h 385611"/>
                <a:gd name="connsiteX4" fmla="*/ 158623 w 389652"/>
                <a:gd name="connsiteY4" fmla="*/ 2156 h 385611"/>
                <a:gd name="connsiteX5" fmla="*/ 158623 w 389652"/>
                <a:gd name="connsiteY5" fmla="*/ 113882 h 385611"/>
                <a:gd name="connsiteX6" fmla="*/ 160692 w 389652"/>
                <a:gd name="connsiteY6" fmla="*/ 113882 h 385611"/>
                <a:gd name="connsiteX7" fmla="*/ 233107 w 389652"/>
                <a:gd name="connsiteY7" fmla="*/ 9053 h 385611"/>
                <a:gd name="connsiteX8" fmla="*/ 280694 w 389652"/>
                <a:gd name="connsiteY8" fmla="*/ 87 h 385611"/>
                <a:gd name="connsiteX9" fmla="*/ 364230 w 389652"/>
                <a:gd name="connsiteY9" fmla="*/ 34398 h 385611"/>
                <a:gd name="connsiteX10" fmla="*/ 389652 w 389652"/>
                <a:gd name="connsiteY10" fmla="*/ 117977 h 385611"/>
                <a:gd name="connsiteX11" fmla="*/ 371473 w 389652"/>
                <a:gd name="connsiteY11" fmla="*/ 144202 h 385611"/>
                <a:gd name="connsiteX12" fmla="*/ 300695 w 389652"/>
                <a:gd name="connsiteY12" fmla="*/ 148366 h 385611"/>
                <a:gd name="connsiteX13" fmla="*/ 300695 w 389652"/>
                <a:gd name="connsiteY13" fmla="*/ 123538 h 385611"/>
                <a:gd name="connsiteX14" fmla="*/ 249659 w 389652"/>
                <a:gd name="connsiteY14" fmla="*/ 60778 h 385611"/>
                <a:gd name="connsiteX15" fmla="*/ 168969 w 389652"/>
                <a:gd name="connsiteY15" fmla="*/ 193194 h 385611"/>
                <a:gd name="connsiteX16" fmla="*/ 168969 w 389652"/>
                <a:gd name="connsiteY16" fmla="*/ 323541 h 3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89652" h="385611">
                  <a:moveTo>
                    <a:pt x="77932" y="385611"/>
                  </a:moveTo>
                  <a:lnTo>
                    <a:pt x="77932" y="69054"/>
                  </a:lnTo>
                  <a:lnTo>
                    <a:pt x="0" y="69054"/>
                  </a:lnTo>
                  <a:lnTo>
                    <a:pt x="0" y="2156"/>
                  </a:lnTo>
                  <a:lnTo>
                    <a:pt x="158623" y="2156"/>
                  </a:lnTo>
                  <a:lnTo>
                    <a:pt x="158623" y="113882"/>
                  </a:lnTo>
                  <a:lnTo>
                    <a:pt x="160692" y="113882"/>
                  </a:lnTo>
                  <a:cubicBezTo>
                    <a:pt x="182762" y="48364"/>
                    <a:pt x="200003" y="22846"/>
                    <a:pt x="233107" y="9053"/>
                  </a:cubicBezTo>
                  <a:cubicBezTo>
                    <a:pt x="248280" y="2846"/>
                    <a:pt x="264142" y="-602"/>
                    <a:pt x="280694" y="87"/>
                  </a:cubicBezTo>
                  <a:cubicBezTo>
                    <a:pt x="316212" y="-603"/>
                    <a:pt x="344661" y="11466"/>
                    <a:pt x="364230" y="34398"/>
                  </a:cubicBezTo>
                  <a:lnTo>
                    <a:pt x="389652" y="117977"/>
                  </a:lnTo>
                  <a:lnTo>
                    <a:pt x="371473" y="144202"/>
                  </a:lnTo>
                  <a:lnTo>
                    <a:pt x="300695" y="148366"/>
                  </a:lnTo>
                  <a:lnTo>
                    <a:pt x="300695" y="123538"/>
                  </a:lnTo>
                  <a:cubicBezTo>
                    <a:pt x="300695" y="86296"/>
                    <a:pt x="279315" y="60778"/>
                    <a:pt x="249659" y="60778"/>
                  </a:cubicBezTo>
                  <a:cubicBezTo>
                    <a:pt x="205521" y="60778"/>
                    <a:pt x="168969" y="119400"/>
                    <a:pt x="168969" y="193194"/>
                  </a:cubicBezTo>
                  <a:lnTo>
                    <a:pt x="168969" y="32354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9" name="Forme libre : forme 178">
              <a:extLst>
                <a:ext uri="{FF2B5EF4-FFF2-40B4-BE49-F238E27FC236}">
                  <a16:creationId xmlns:a16="http://schemas.microsoft.com/office/drawing/2014/main" id="{8BAA7466-A1F7-46BC-8693-AD30AC673894}"/>
                </a:ext>
              </a:extLst>
            </p:cNvPr>
            <p:cNvSpPr/>
            <p:nvPr/>
          </p:nvSpPr>
          <p:spPr>
            <a:xfrm rot="8716295">
              <a:off x="-71352" y="3029015"/>
              <a:ext cx="193594" cy="189959"/>
            </a:xfrm>
            <a:custGeom>
              <a:avLst/>
              <a:gdLst>
                <a:gd name="connsiteX0" fmla="*/ 8965 w 193594"/>
                <a:gd name="connsiteY0" fmla="*/ 189959 h 189959"/>
                <a:gd name="connsiteX1" fmla="*/ 0 w 193594"/>
                <a:gd name="connsiteY1" fmla="*/ 177545 h 189959"/>
                <a:gd name="connsiteX2" fmla="*/ 163451 w 193594"/>
                <a:gd name="connsiteY2" fmla="*/ 23749 h 189959"/>
                <a:gd name="connsiteX3" fmla="*/ 193594 w 193594"/>
                <a:gd name="connsiteY3" fmla="*/ 0 h 189959"/>
                <a:gd name="connsiteX4" fmla="*/ 84606 w 193594"/>
                <a:gd name="connsiteY4" fmla="*/ 157232 h 189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3594" h="189959">
                  <a:moveTo>
                    <a:pt x="8965" y="189959"/>
                  </a:moveTo>
                  <a:lnTo>
                    <a:pt x="0" y="177545"/>
                  </a:lnTo>
                  <a:lnTo>
                    <a:pt x="163451" y="23749"/>
                  </a:lnTo>
                  <a:lnTo>
                    <a:pt x="193594" y="0"/>
                  </a:lnTo>
                  <a:lnTo>
                    <a:pt x="84606" y="15723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0" name="Forme libre : forme 179">
              <a:extLst>
                <a:ext uri="{FF2B5EF4-FFF2-40B4-BE49-F238E27FC236}">
                  <a16:creationId xmlns:a16="http://schemas.microsoft.com/office/drawing/2014/main" id="{B10CE7D0-F561-4324-9725-131843A2DF7F}"/>
                </a:ext>
              </a:extLst>
            </p:cNvPr>
            <p:cNvSpPr/>
            <p:nvPr/>
          </p:nvSpPr>
          <p:spPr>
            <a:xfrm rot="8716295">
              <a:off x="223574" y="2762320"/>
              <a:ext cx="213797" cy="351729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1" name="Forme libre : forme 180">
              <a:extLst>
                <a:ext uri="{FF2B5EF4-FFF2-40B4-BE49-F238E27FC236}">
                  <a16:creationId xmlns:a16="http://schemas.microsoft.com/office/drawing/2014/main" id="{24375848-59C5-486E-8CA0-21BFD3C0E4B0}"/>
                </a:ext>
              </a:extLst>
            </p:cNvPr>
            <p:cNvSpPr/>
            <p:nvPr/>
          </p:nvSpPr>
          <p:spPr>
            <a:xfrm rot="8716295">
              <a:off x="358873" y="2806579"/>
              <a:ext cx="393110" cy="379317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2" name="Forme libre : forme 181">
              <a:extLst>
                <a:ext uri="{FF2B5EF4-FFF2-40B4-BE49-F238E27FC236}">
                  <a16:creationId xmlns:a16="http://schemas.microsoft.com/office/drawing/2014/main" id="{69378CF3-66ED-49A5-80BC-BBA6A6695D46}"/>
                </a:ext>
              </a:extLst>
            </p:cNvPr>
            <p:cNvSpPr/>
            <p:nvPr/>
          </p:nvSpPr>
          <p:spPr>
            <a:xfrm rot="8716295">
              <a:off x="53703" y="2896335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3" name="Forme libre : forme 182">
              <a:extLst>
                <a:ext uri="{FF2B5EF4-FFF2-40B4-BE49-F238E27FC236}">
                  <a16:creationId xmlns:a16="http://schemas.microsoft.com/office/drawing/2014/main" id="{5B260384-33D5-45FE-8325-99ED03D45530}"/>
                </a:ext>
              </a:extLst>
            </p:cNvPr>
            <p:cNvSpPr/>
            <p:nvPr/>
          </p:nvSpPr>
          <p:spPr>
            <a:xfrm rot="8716295">
              <a:off x="-92201" y="2622488"/>
              <a:ext cx="271732" cy="238722"/>
            </a:xfrm>
            <a:custGeom>
              <a:avLst/>
              <a:gdLst>
                <a:gd name="connsiteX0" fmla="*/ 106257 w 271732"/>
                <a:gd name="connsiteY0" fmla="*/ 238722 h 238722"/>
                <a:gd name="connsiteX1" fmla="*/ 72418 w 271732"/>
                <a:gd name="connsiteY1" fmla="*/ 175766 h 238722"/>
                <a:gd name="connsiteX2" fmla="*/ 105610 w 271732"/>
                <a:gd name="connsiteY2" fmla="*/ 83734 h 238722"/>
                <a:gd name="connsiteX3" fmla="*/ 0 w 271732"/>
                <a:gd name="connsiteY3" fmla="*/ 83734 h 238722"/>
                <a:gd name="connsiteX4" fmla="*/ 0 w 271732"/>
                <a:gd name="connsiteY4" fmla="*/ 0 h 238722"/>
                <a:gd name="connsiteX5" fmla="*/ 271732 w 271732"/>
                <a:gd name="connsiteY5" fmla="*/ 0 h 238722"/>
                <a:gd name="connsiteX6" fmla="*/ 213690 w 271732"/>
                <a:gd name="connsiteY6" fmla="*/ 83734 h 238722"/>
                <a:gd name="connsiteX7" fmla="*/ 210465 w 271732"/>
                <a:gd name="connsiteY7" fmla="*/ 83734 h 238722"/>
                <a:gd name="connsiteX8" fmla="*/ 207289 w 271732"/>
                <a:gd name="connsiteY8" fmla="*/ 92969 h 238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1732" h="238722">
                  <a:moveTo>
                    <a:pt x="106257" y="238722"/>
                  </a:moveTo>
                  <a:lnTo>
                    <a:pt x="72418" y="175766"/>
                  </a:lnTo>
                  <a:lnTo>
                    <a:pt x="105610" y="83734"/>
                  </a:lnTo>
                  <a:lnTo>
                    <a:pt x="0" y="83734"/>
                  </a:lnTo>
                  <a:lnTo>
                    <a:pt x="0" y="0"/>
                  </a:lnTo>
                  <a:lnTo>
                    <a:pt x="271732" y="0"/>
                  </a:lnTo>
                  <a:lnTo>
                    <a:pt x="213690" y="83734"/>
                  </a:lnTo>
                  <a:lnTo>
                    <a:pt x="210465" y="83734"/>
                  </a:lnTo>
                  <a:lnTo>
                    <a:pt x="207289" y="92969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4" name="Forme libre : forme 183">
              <a:extLst>
                <a:ext uri="{FF2B5EF4-FFF2-40B4-BE49-F238E27FC236}">
                  <a16:creationId xmlns:a16="http://schemas.microsoft.com/office/drawing/2014/main" id="{BB32BBD8-F4E9-428E-BAB0-C953BCCB0989}"/>
                </a:ext>
              </a:extLst>
            </p:cNvPr>
            <p:cNvSpPr/>
            <p:nvPr/>
          </p:nvSpPr>
          <p:spPr>
            <a:xfrm rot="8716295">
              <a:off x="190192" y="2958318"/>
              <a:ext cx="151727" cy="331041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5" name="Forme libre : forme 184">
              <a:extLst>
                <a:ext uri="{FF2B5EF4-FFF2-40B4-BE49-F238E27FC236}">
                  <a16:creationId xmlns:a16="http://schemas.microsoft.com/office/drawing/2014/main" id="{D7E2A5C0-6D31-4FF9-9BFD-AB2145D4CA33}"/>
                </a:ext>
              </a:extLst>
            </p:cNvPr>
            <p:cNvSpPr/>
            <p:nvPr/>
          </p:nvSpPr>
          <p:spPr>
            <a:xfrm rot="7484129">
              <a:off x="349009" y="3247936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6" name="Forme libre : forme 185">
              <a:extLst>
                <a:ext uri="{FF2B5EF4-FFF2-40B4-BE49-F238E27FC236}">
                  <a16:creationId xmlns:a16="http://schemas.microsoft.com/office/drawing/2014/main" id="{16FA095B-5EC3-4994-898C-27F188E886A7}"/>
                </a:ext>
              </a:extLst>
            </p:cNvPr>
            <p:cNvSpPr/>
            <p:nvPr/>
          </p:nvSpPr>
          <p:spPr>
            <a:xfrm rot="13089394">
              <a:off x="507659" y="3197284"/>
              <a:ext cx="409227" cy="492743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7" name="Forme libre : forme 186">
              <a:extLst>
                <a:ext uri="{FF2B5EF4-FFF2-40B4-BE49-F238E27FC236}">
                  <a16:creationId xmlns:a16="http://schemas.microsoft.com/office/drawing/2014/main" id="{496D767B-A6D0-4503-BBA3-6BFC56931EC5}"/>
                </a:ext>
              </a:extLst>
            </p:cNvPr>
            <p:cNvSpPr/>
            <p:nvPr/>
          </p:nvSpPr>
          <p:spPr>
            <a:xfrm rot="8716295">
              <a:off x="788550" y="2907166"/>
              <a:ext cx="333502" cy="244026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8" name="Forme libre : forme 187">
              <a:extLst>
                <a:ext uri="{FF2B5EF4-FFF2-40B4-BE49-F238E27FC236}">
                  <a16:creationId xmlns:a16="http://schemas.microsoft.com/office/drawing/2014/main" id="{C852E8BE-E34A-407E-8C2A-CAFC704A830C}"/>
                </a:ext>
              </a:extLst>
            </p:cNvPr>
            <p:cNvSpPr/>
            <p:nvPr/>
          </p:nvSpPr>
          <p:spPr>
            <a:xfrm rot="8716295">
              <a:off x="710141" y="2750374"/>
              <a:ext cx="167065" cy="167065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9" name="Forme libre : forme 188">
              <a:extLst>
                <a:ext uri="{FF2B5EF4-FFF2-40B4-BE49-F238E27FC236}">
                  <a16:creationId xmlns:a16="http://schemas.microsoft.com/office/drawing/2014/main" id="{F44DDE8E-2C18-4D21-B5A1-A6F7AC812DD0}"/>
                </a:ext>
              </a:extLst>
            </p:cNvPr>
            <p:cNvSpPr/>
            <p:nvPr/>
          </p:nvSpPr>
          <p:spPr>
            <a:xfrm rot="8716295">
              <a:off x="341977" y="2796114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0" name="Forme libre : forme 189">
              <a:extLst>
                <a:ext uri="{FF2B5EF4-FFF2-40B4-BE49-F238E27FC236}">
                  <a16:creationId xmlns:a16="http://schemas.microsoft.com/office/drawing/2014/main" id="{C465FB2C-F678-4548-86A2-61B5F16DCF4E}"/>
                </a:ext>
              </a:extLst>
            </p:cNvPr>
            <p:cNvSpPr/>
            <p:nvPr/>
          </p:nvSpPr>
          <p:spPr>
            <a:xfrm rot="8716295">
              <a:off x="610559" y="2555095"/>
              <a:ext cx="167065" cy="167065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1" name="Forme libre : forme 190">
              <a:extLst>
                <a:ext uri="{FF2B5EF4-FFF2-40B4-BE49-F238E27FC236}">
                  <a16:creationId xmlns:a16="http://schemas.microsoft.com/office/drawing/2014/main" id="{DDC98E1A-9FD1-48E8-96E9-F8D3FDA8D8E1}"/>
                </a:ext>
              </a:extLst>
            </p:cNvPr>
            <p:cNvSpPr/>
            <p:nvPr/>
          </p:nvSpPr>
          <p:spPr>
            <a:xfrm rot="8716295">
              <a:off x="-24305" y="2374348"/>
              <a:ext cx="58950" cy="66898"/>
            </a:xfrm>
            <a:custGeom>
              <a:avLst/>
              <a:gdLst>
                <a:gd name="connsiteX0" fmla="*/ 0 w 58950"/>
                <a:gd name="connsiteY0" fmla="*/ 66898 h 66898"/>
                <a:gd name="connsiteX1" fmla="*/ 0 w 58950"/>
                <a:gd name="connsiteY1" fmla="*/ 0 h 66898"/>
                <a:gd name="connsiteX2" fmla="*/ 58950 w 58950"/>
                <a:gd name="connsiteY2" fmla="*/ 0 h 66898"/>
                <a:gd name="connsiteX3" fmla="*/ 12579 w 58950"/>
                <a:gd name="connsiteY3" fmla="*/ 66898 h 66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950" h="66898">
                  <a:moveTo>
                    <a:pt x="0" y="66898"/>
                  </a:moveTo>
                  <a:lnTo>
                    <a:pt x="0" y="0"/>
                  </a:lnTo>
                  <a:lnTo>
                    <a:pt x="58950" y="0"/>
                  </a:lnTo>
                  <a:lnTo>
                    <a:pt x="12579" y="6689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2" name="Forme libre : forme 191">
              <a:extLst>
                <a:ext uri="{FF2B5EF4-FFF2-40B4-BE49-F238E27FC236}">
                  <a16:creationId xmlns:a16="http://schemas.microsoft.com/office/drawing/2014/main" id="{DF52D126-721F-433D-A0A8-AFF5E4C3E8C2}"/>
                </a:ext>
              </a:extLst>
            </p:cNvPr>
            <p:cNvSpPr/>
            <p:nvPr/>
          </p:nvSpPr>
          <p:spPr>
            <a:xfrm rot="8716295">
              <a:off x="-39593" y="1952072"/>
              <a:ext cx="198050" cy="140164"/>
            </a:xfrm>
            <a:custGeom>
              <a:avLst/>
              <a:gdLst>
                <a:gd name="connsiteX0" fmla="*/ 0 w 198050"/>
                <a:gd name="connsiteY0" fmla="*/ 75863 h 140164"/>
                <a:gd name="connsiteX1" fmla="*/ 0 w 198050"/>
                <a:gd name="connsiteY1" fmla="*/ 0 h 140164"/>
                <a:gd name="connsiteX2" fmla="*/ 128968 w 198050"/>
                <a:gd name="connsiteY2" fmla="*/ 0 h 140164"/>
                <a:gd name="connsiteX3" fmla="*/ 193021 w 198050"/>
                <a:gd name="connsiteY3" fmla="*/ 18535 h 140164"/>
                <a:gd name="connsiteX4" fmla="*/ 198050 w 198050"/>
                <a:gd name="connsiteY4" fmla="*/ 31548 h 140164"/>
                <a:gd name="connsiteX5" fmla="*/ 122761 w 198050"/>
                <a:gd name="connsiteY5" fmla="*/ 140164 h 140164"/>
                <a:gd name="connsiteX6" fmla="*/ 122761 w 198050"/>
                <a:gd name="connsiteY6" fmla="*/ 105519 h 140164"/>
                <a:gd name="connsiteX7" fmla="*/ 122761 w 198050"/>
                <a:gd name="connsiteY7" fmla="*/ 99312 h 140164"/>
                <a:gd name="connsiteX8" fmla="*/ 91726 w 198050"/>
                <a:gd name="connsiteY8" fmla="*/ 75863 h 140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8050" h="140164">
                  <a:moveTo>
                    <a:pt x="0" y="75863"/>
                  </a:moveTo>
                  <a:lnTo>
                    <a:pt x="0" y="0"/>
                  </a:lnTo>
                  <a:lnTo>
                    <a:pt x="128968" y="0"/>
                  </a:lnTo>
                  <a:cubicBezTo>
                    <a:pt x="156900" y="0"/>
                    <a:pt x="178452" y="6034"/>
                    <a:pt x="193021" y="18535"/>
                  </a:cubicBezTo>
                  <a:lnTo>
                    <a:pt x="198050" y="31548"/>
                  </a:lnTo>
                  <a:lnTo>
                    <a:pt x="122761" y="140164"/>
                  </a:lnTo>
                  <a:lnTo>
                    <a:pt x="122761" y="105519"/>
                  </a:lnTo>
                  <a:cubicBezTo>
                    <a:pt x="122761" y="103450"/>
                    <a:pt x="122761" y="101381"/>
                    <a:pt x="122761" y="99312"/>
                  </a:cubicBezTo>
                  <a:cubicBezTo>
                    <a:pt x="120692" y="84139"/>
                    <a:pt x="106899" y="73794"/>
                    <a:pt x="91726" y="7586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3" name="Forme libre : forme 192">
              <a:extLst>
                <a:ext uri="{FF2B5EF4-FFF2-40B4-BE49-F238E27FC236}">
                  <a16:creationId xmlns:a16="http://schemas.microsoft.com/office/drawing/2014/main" id="{721AFCC8-2B8C-48A9-BB27-6C8A14D4B854}"/>
                </a:ext>
              </a:extLst>
            </p:cNvPr>
            <p:cNvSpPr/>
            <p:nvPr/>
          </p:nvSpPr>
          <p:spPr>
            <a:xfrm rot="8716295">
              <a:off x="21100" y="1808096"/>
              <a:ext cx="393110" cy="379317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4" name="Forme libre : forme 193">
              <a:extLst>
                <a:ext uri="{FF2B5EF4-FFF2-40B4-BE49-F238E27FC236}">
                  <a16:creationId xmlns:a16="http://schemas.microsoft.com/office/drawing/2014/main" id="{0B2BE399-224F-4231-B2D1-9C23AE35B3D0}"/>
                </a:ext>
              </a:extLst>
            </p:cNvPr>
            <p:cNvSpPr/>
            <p:nvPr/>
          </p:nvSpPr>
          <p:spPr>
            <a:xfrm rot="8716295">
              <a:off x="-24330" y="2197782"/>
              <a:ext cx="102508" cy="53362"/>
            </a:xfrm>
            <a:custGeom>
              <a:avLst/>
              <a:gdLst>
                <a:gd name="connsiteX0" fmla="*/ 0 w 102508"/>
                <a:gd name="connsiteY0" fmla="*/ 23637 h 53362"/>
                <a:gd name="connsiteX1" fmla="*/ 0 w 102508"/>
                <a:gd name="connsiteY1" fmla="*/ 2258 h 53362"/>
                <a:gd name="connsiteX2" fmla="*/ 102508 w 102508"/>
                <a:gd name="connsiteY2" fmla="*/ 0 h 53362"/>
                <a:gd name="connsiteX3" fmla="*/ 65519 w 102508"/>
                <a:gd name="connsiteY3" fmla="*/ 53362 h 53362"/>
                <a:gd name="connsiteX4" fmla="*/ 65519 w 102508"/>
                <a:gd name="connsiteY4" fmla="*/ 23637 h 53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508" h="53362">
                  <a:moveTo>
                    <a:pt x="0" y="23637"/>
                  </a:moveTo>
                  <a:lnTo>
                    <a:pt x="0" y="2258"/>
                  </a:lnTo>
                  <a:lnTo>
                    <a:pt x="102508" y="0"/>
                  </a:lnTo>
                  <a:lnTo>
                    <a:pt x="65519" y="53362"/>
                  </a:lnTo>
                  <a:lnTo>
                    <a:pt x="65519" y="2363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5" name="Forme libre : forme 194">
              <a:extLst>
                <a:ext uri="{FF2B5EF4-FFF2-40B4-BE49-F238E27FC236}">
                  <a16:creationId xmlns:a16="http://schemas.microsoft.com/office/drawing/2014/main" id="{A2130031-5D4A-4223-ABE2-1DC887DB150D}"/>
                </a:ext>
              </a:extLst>
            </p:cNvPr>
            <p:cNvSpPr/>
            <p:nvPr/>
          </p:nvSpPr>
          <p:spPr>
            <a:xfrm rot="7484129">
              <a:off x="11236" y="2249453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6" name="Forme libre : forme 195">
              <a:extLst>
                <a:ext uri="{FF2B5EF4-FFF2-40B4-BE49-F238E27FC236}">
                  <a16:creationId xmlns:a16="http://schemas.microsoft.com/office/drawing/2014/main" id="{120BB771-8E88-4A31-9469-82BFC0F33693}"/>
                </a:ext>
              </a:extLst>
            </p:cNvPr>
            <p:cNvSpPr/>
            <p:nvPr/>
          </p:nvSpPr>
          <p:spPr>
            <a:xfrm rot="13089394">
              <a:off x="169886" y="2198801"/>
              <a:ext cx="409227" cy="492743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7" name="Forme libre : forme 196">
              <a:extLst>
                <a:ext uri="{FF2B5EF4-FFF2-40B4-BE49-F238E27FC236}">
                  <a16:creationId xmlns:a16="http://schemas.microsoft.com/office/drawing/2014/main" id="{7ECE0095-C8D6-4F7B-B86E-3AA3A6A102C9}"/>
                </a:ext>
              </a:extLst>
            </p:cNvPr>
            <p:cNvSpPr/>
            <p:nvPr/>
          </p:nvSpPr>
          <p:spPr>
            <a:xfrm rot="8716295">
              <a:off x="450777" y="1908683"/>
              <a:ext cx="333502" cy="244026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8" name="Forme libre : forme 197">
              <a:extLst>
                <a:ext uri="{FF2B5EF4-FFF2-40B4-BE49-F238E27FC236}">
                  <a16:creationId xmlns:a16="http://schemas.microsoft.com/office/drawing/2014/main" id="{0D67F5C0-82AD-45F9-A9AC-CC9AB6F3E887}"/>
                </a:ext>
              </a:extLst>
            </p:cNvPr>
            <p:cNvSpPr/>
            <p:nvPr/>
          </p:nvSpPr>
          <p:spPr>
            <a:xfrm rot="8716295">
              <a:off x="372368" y="1751891"/>
              <a:ext cx="167065" cy="167065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9" name="Forme libre : forme 198">
              <a:extLst>
                <a:ext uri="{FF2B5EF4-FFF2-40B4-BE49-F238E27FC236}">
                  <a16:creationId xmlns:a16="http://schemas.microsoft.com/office/drawing/2014/main" id="{64654050-D9AE-4FBE-9624-942A34E09EFA}"/>
                </a:ext>
              </a:extLst>
            </p:cNvPr>
            <p:cNvSpPr/>
            <p:nvPr/>
          </p:nvSpPr>
          <p:spPr>
            <a:xfrm rot="8716295">
              <a:off x="4204" y="1797631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0" name="Forme libre : forme 199">
              <a:extLst>
                <a:ext uri="{FF2B5EF4-FFF2-40B4-BE49-F238E27FC236}">
                  <a16:creationId xmlns:a16="http://schemas.microsoft.com/office/drawing/2014/main" id="{48CC7B82-E66A-4B58-BF98-C56118CC2410}"/>
                </a:ext>
              </a:extLst>
            </p:cNvPr>
            <p:cNvSpPr/>
            <p:nvPr/>
          </p:nvSpPr>
          <p:spPr>
            <a:xfrm rot="8716295">
              <a:off x="272786" y="1556612"/>
              <a:ext cx="167065" cy="167065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1" name="Forme libre : forme 200">
              <a:extLst>
                <a:ext uri="{FF2B5EF4-FFF2-40B4-BE49-F238E27FC236}">
                  <a16:creationId xmlns:a16="http://schemas.microsoft.com/office/drawing/2014/main" id="{88226FD7-EA0B-4005-A946-9D4A1CAF4C75}"/>
                </a:ext>
              </a:extLst>
            </p:cNvPr>
            <p:cNvSpPr/>
            <p:nvPr/>
          </p:nvSpPr>
          <p:spPr>
            <a:xfrm rot="8716295">
              <a:off x="-35149" y="938156"/>
              <a:ext cx="158623" cy="159016"/>
            </a:xfrm>
            <a:custGeom>
              <a:avLst/>
              <a:gdLst>
                <a:gd name="connsiteX0" fmla="*/ 77932 w 158623"/>
                <a:gd name="connsiteY0" fmla="*/ 159016 h 159016"/>
                <a:gd name="connsiteX1" fmla="*/ 77932 w 158623"/>
                <a:gd name="connsiteY1" fmla="*/ 66898 h 159016"/>
                <a:gd name="connsiteX2" fmla="*/ 0 w 158623"/>
                <a:gd name="connsiteY2" fmla="*/ 66898 h 159016"/>
                <a:gd name="connsiteX3" fmla="*/ 0 w 158623"/>
                <a:gd name="connsiteY3" fmla="*/ 0 h 159016"/>
                <a:gd name="connsiteX4" fmla="*/ 158623 w 158623"/>
                <a:gd name="connsiteY4" fmla="*/ 0 h 159016"/>
                <a:gd name="connsiteX5" fmla="*/ 158623 w 158623"/>
                <a:gd name="connsiteY5" fmla="*/ 42606 h 159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8623" h="159016">
                  <a:moveTo>
                    <a:pt x="77932" y="159016"/>
                  </a:moveTo>
                  <a:lnTo>
                    <a:pt x="77932" y="66898"/>
                  </a:lnTo>
                  <a:lnTo>
                    <a:pt x="0" y="66898"/>
                  </a:lnTo>
                  <a:lnTo>
                    <a:pt x="0" y="0"/>
                  </a:lnTo>
                  <a:lnTo>
                    <a:pt x="158623" y="0"/>
                  </a:lnTo>
                  <a:lnTo>
                    <a:pt x="158623" y="4260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2" name="Forme libre : forme 201">
              <a:extLst>
                <a:ext uri="{FF2B5EF4-FFF2-40B4-BE49-F238E27FC236}">
                  <a16:creationId xmlns:a16="http://schemas.microsoft.com/office/drawing/2014/main" id="{4D010E18-B823-4428-BC2D-F25D89BEA505}"/>
                </a:ext>
              </a:extLst>
            </p:cNvPr>
            <p:cNvSpPr/>
            <p:nvPr/>
          </p:nvSpPr>
          <p:spPr>
            <a:xfrm rot="7484129">
              <a:off x="-32979" y="1345537"/>
              <a:ext cx="65961" cy="45734"/>
            </a:xfrm>
            <a:custGeom>
              <a:avLst/>
              <a:gdLst>
                <a:gd name="connsiteX0" fmla="*/ 0 w 65961"/>
                <a:gd name="connsiteY0" fmla="*/ 45734 h 45734"/>
                <a:gd name="connsiteX1" fmla="*/ 0 w 65961"/>
                <a:gd name="connsiteY1" fmla="*/ 0 h 45734"/>
                <a:gd name="connsiteX2" fmla="*/ 65961 w 65961"/>
                <a:gd name="connsiteY2" fmla="*/ 0 h 457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961" h="45734">
                  <a:moveTo>
                    <a:pt x="0" y="45734"/>
                  </a:moveTo>
                  <a:lnTo>
                    <a:pt x="0" y="0"/>
                  </a:lnTo>
                  <a:lnTo>
                    <a:pt x="65961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3" name="Forme libre : forme 202">
              <a:extLst>
                <a:ext uri="{FF2B5EF4-FFF2-40B4-BE49-F238E27FC236}">
                  <a16:creationId xmlns:a16="http://schemas.microsoft.com/office/drawing/2014/main" id="{FE91034E-5039-4CDC-AECA-3969F624B9CC}"/>
                </a:ext>
              </a:extLst>
            </p:cNvPr>
            <p:cNvSpPr/>
            <p:nvPr/>
          </p:nvSpPr>
          <p:spPr>
            <a:xfrm rot="13089394">
              <a:off x="-134707" y="1200752"/>
              <a:ext cx="386820" cy="481345"/>
            </a:xfrm>
            <a:custGeom>
              <a:avLst/>
              <a:gdLst>
                <a:gd name="connsiteX0" fmla="*/ 386820 w 386820"/>
                <a:gd name="connsiteY0" fmla="*/ 391818 h 481345"/>
                <a:gd name="connsiteX1" fmla="*/ 342166 w 386820"/>
                <a:gd name="connsiteY1" fmla="*/ 422376 h 481345"/>
                <a:gd name="connsiteX2" fmla="*/ 138636 w 386820"/>
                <a:gd name="connsiteY2" fmla="*/ 481098 h 481345"/>
                <a:gd name="connsiteX3" fmla="*/ 35911 w 386820"/>
                <a:gd name="connsiteY3" fmla="*/ 439340 h 481345"/>
                <a:gd name="connsiteX4" fmla="*/ 0 w 386820"/>
                <a:gd name="connsiteY4" fmla="*/ 295693 h 481345"/>
                <a:gd name="connsiteX5" fmla="*/ 0 w 386820"/>
                <a:gd name="connsiteY5" fmla="*/ 40970 h 481345"/>
                <a:gd name="connsiteX6" fmla="*/ 78970 w 386820"/>
                <a:gd name="connsiteY6" fmla="*/ 0 h 481345"/>
                <a:gd name="connsiteX7" fmla="*/ 111492 w 386820"/>
                <a:gd name="connsiteY7" fmla="*/ 41392 h 481345"/>
                <a:gd name="connsiteX8" fmla="*/ 112747 w 386820"/>
                <a:gd name="connsiteY8" fmla="*/ 216353 h 481345"/>
                <a:gd name="connsiteX9" fmla="*/ 132789 w 386820"/>
                <a:gd name="connsiteY9" fmla="*/ 354990 h 481345"/>
                <a:gd name="connsiteX10" fmla="*/ 233008 w 386820"/>
                <a:gd name="connsiteY10" fmla="*/ 410110 h 481345"/>
                <a:gd name="connsiteX11" fmla="*/ 308173 w 386820"/>
                <a:gd name="connsiteY11" fmla="*/ 396747 h 481345"/>
                <a:gd name="connsiteX12" fmla="*/ 370717 w 386820"/>
                <a:gd name="connsiteY12" fmla="*/ 371323 h 4813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6820" h="481345">
                  <a:moveTo>
                    <a:pt x="386820" y="391818"/>
                  </a:moveTo>
                  <a:lnTo>
                    <a:pt x="342166" y="422376"/>
                  </a:lnTo>
                  <a:cubicBezTo>
                    <a:pt x="268920" y="462151"/>
                    <a:pt x="190624" y="477966"/>
                    <a:pt x="138636" y="481098"/>
                  </a:cubicBezTo>
                  <a:cubicBezTo>
                    <a:pt x="100219" y="483604"/>
                    <a:pt x="62637" y="466901"/>
                    <a:pt x="35911" y="439340"/>
                  </a:cubicBezTo>
                  <a:cubicBezTo>
                    <a:pt x="7516" y="411780"/>
                    <a:pt x="0" y="364176"/>
                    <a:pt x="0" y="295693"/>
                  </a:cubicBezTo>
                  <a:lnTo>
                    <a:pt x="0" y="40970"/>
                  </a:lnTo>
                  <a:lnTo>
                    <a:pt x="78970" y="0"/>
                  </a:lnTo>
                  <a:lnTo>
                    <a:pt x="111492" y="41392"/>
                  </a:lnTo>
                  <a:lnTo>
                    <a:pt x="112747" y="216353"/>
                  </a:lnTo>
                  <a:cubicBezTo>
                    <a:pt x="110241" y="263122"/>
                    <a:pt x="117757" y="310726"/>
                    <a:pt x="132789" y="354990"/>
                  </a:cubicBezTo>
                  <a:cubicBezTo>
                    <a:pt x="146153" y="391736"/>
                    <a:pt x="180394" y="410110"/>
                    <a:pt x="233008" y="410110"/>
                  </a:cubicBezTo>
                  <a:cubicBezTo>
                    <a:pt x="258899" y="409274"/>
                    <a:pt x="283953" y="404263"/>
                    <a:pt x="308173" y="396747"/>
                  </a:cubicBezTo>
                  <a:lnTo>
                    <a:pt x="370717" y="37132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4" name="Forme libre : forme 203">
              <a:extLst>
                <a:ext uri="{FF2B5EF4-FFF2-40B4-BE49-F238E27FC236}">
                  <a16:creationId xmlns:a16="http://schemas.microsoft.com/office/drawing/2014/main" id="{155B9B35-C559-4A7A-91CB-E83432F55874}"/>
                </a:ext>
              </a:extLst>
            </p:cNvPr>
            <p:cNvSpPr/>
            <p:nvPr/>
          </p:nvSpPr>
          <p:spPr>
            <a:xfrm rot="8716295">
              <a:off x="119403" y="906629"/>
              <a:ext cx="333502" cy="244026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5" name="Forme libre : forme 204">
              <a:extLst>
                <a:ext uri="{FF2B5EF4-FFF2-40B4-BE49-F238E27FC236}">
                  <a16:creationId xmlns:a16="http://schemas.microsoft.com/office/drawing/2014/main" id="{F62BF06C-E89B-4B18-B78D-B1D4ABCF4E89}"/>
                </a:ext>
              </a:extLst>
            </p:cNvPr>
            <p:cNvSpPr/>
            <p:nvPr/>
          </p:nvSpPr>
          <p:spPr>
            <a:xfrm rot="8716295">
              <a:off x="40994" y="749837"/>
              <a:ext cx="167065" cy="167065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6" name="Forme libre : forme 205">
              <a:extLst>
                <a:ext uri="{FF2B5EF4-FFF2-40B4-BE49-F238E27FC236}">
                  <a16:creationId xmlns:a16="http://schemas.microsoft.com/office/drawing/2014/main" id="{E0BF6A54-9F2B-4B84-ADC2-F4A7E6498299}"/>
                </a:ext>
              </a:extLst>
            </p:cNvPr>
            <p:cNvSpPr/>
            <p:nvPr/>
          </p:nvSpPr>
          <p:spPr>
            <a:xfrm rot="8716295">
              <a:off x="-44934" y="551941"/>
              <a:ext cx="152592" cy="165412"/>
            </a:xfrm>
            <a:custGeom>
              <a:avLst/>
              <a:gdLst>
                <a:gd name="connsiteX0" fmla="*/ 26453 w 152592"/>
                <a:gd name="connsiteY0" fmla="*/ 153143 h 165412"/>
                <a:gd name="connsiteX1" fmla="*/ 0 w 152592"/>
                <a:gd name="connsiteY1" fmla="*/ 90494 h 165412"/>
                <a:gd name="connsiteX2" fmla="*/ 0 w 152592"/>
                <a:gd name="connsiteY2" fmla="*/ 89101 h 165412"/>
                <a:gd name="connsiteX3" fmla="*/ 26453 w 152592"/>
                <a:gd name="connsiteY3" fmla="*/ 26453 h 165412"/>
                <a:gd name="connsiteX4" fmla="*/ 89101 w 152592"/>
                <a:gd name="connsiteY4" fmla="*/ 0 h 165412"/>
                <a:gd name="connsiteX5" fmla="*/ 151752 w 152592"/>
                <a:gd name="connsiteY5" fmla="*/ 26453 h 165412"/>
                <a:gd name="connsiteX6" fmla="*/ 152592 w 152592"/>
                <a:gd name="connsiteY6" fmla="*/ 27688 h 165412"/>
                <a:gd name="connsiteX7" fmla="*/ 57126 w 152592"/>
                <a:gd name="connsiteY7" fmla="*/ 165412 h 16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2592" h="165412">
                  <a:moveTo>
                    <a:pt x="26453" y="153143"/>
                  </a:moveTo>
                  <a:cubicBezTo>
                    <a:pt x="9746" y="136436"/>
                    <a:pt x="0" y="114161"/>
                    <a:pt x="0" y="90494"/>
                  </a:cubicBezTo>
                  <a:lnTo>
                    <a:pt x="0" y="89101"/>
                  </a:lnTo>
                  <a:cubicBezTo>
                    <a:pt x="0" y="65434"/>
                    <a:pt x="9746" y="43159"/>
                    <a:pt x="26453" y="26453"/>
                  </a:cubicBezTo>
                  <a:cubicBezTo>
                    <a:pt x="43159" y="9746"/>
                    <a:pt x="65435" y="0"/>
                    <a:pt x="89101" y="0"/>
                  </a:cubicBezTo>
                  <a:cubicBezTo>
                    <a:pt x="112770" y="0"/>
                    <a:pt x="135045" y="9746"/>
                    <a:pt x="151752" y="26453"/>
                  </a:cubicBezTo>
                  <a:lnTo>
                    <a:pt x="152592" y="27688"/>
                  </a:lnTo>
                  <a:lnTo>
                    <a:pt x="57126" y="16541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7" name="Forme libre : forme 206">
              <a:extLst>
                <a:ext uri="{FF2B5EF4-FFF2-40B4-BE49-F238E27FC236}">
                  <a16:creationId xmlns:a16="http://schemas.microsoft.com/office/drawing/2014/main" id="{27A17E8C-64B2-4FFB-8841-0DBC29A6E137}"/>
                </a:ext>
              </a:extLst>
            </p:cNvPr>
            <p:cNvSpPr/>
            <p:nvPr/>
          </p:nvSpPr>
          <p:spPr>
            <a:xfrm rot="8716295">
              <a:off x="-69806" y="4587027"/>
              <a:ext cx="183810" cy="187594"/>
            </a:xfrm>
            <a:custGeom>
              <a:avLst/>
              <a:gdLst>
                <a:gd name="connsiteX0" fmla="*/ 10574 w 183810"/>
                <a:gd name="connsiteY0" fmla="*/ 187594 h 187594"/>
                <a:gd name="connsiteX1" fmla="*/ 0 w 183810"/>
                <a:gd name="connsiteY1" fmla="*/ 172952 h 187594"/>
                <a:gd name="connsiteX2" fmla="*/ 183810 w 183810"/>
                <a:gd name="connsiteY2" fmla="*/ 0 h 187594"/>
                <a:gd name="connsiteX3" fmla="*/ 72284 w 183810"/>
                <a:gd name="connsiteY3" fmla="*/ 160894 h 187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3810" h="187594">
                  <a:moveTo>
                    <a:pt x="10574" y="187594"/>
                  </a:moveTo>
                  <a:lnTo>
                    <a:pt x="0" y="172952"/>
                  </a:lnTo>
                  <a:lnTo>
                    <a:pt x="183810" y="0"/>
                  </a:lnTo>
                  <a:lnTo>
                    <a:pt x="72284" y="16089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8" name="Forme libre : forme 207">
              <a:extLst>
                <a:ext uri="{FF2B5EF4-FFF2-40B4-BE49-F238E27FC236}">
                  <a16:creationId xmlns:a16="http://schemas.microsoft.com/office/drawing/2014/main" id="{381819B0-75EC-4DE2-B1A4-8D26D032034D}"/>
                </a:ext>
              </a:extLst>
            </p:cNvPr>
            <p:cNvSpPr/>
            <p:nvPr/>
          </p:nvSpPr>
          <p:spPr>
            <a:xfrm rot="8716295">
              <a:off x="2260816" y="1871889"/>
              <a:ext cx="76563" cy="79800"/>
            </a:xfrm>
            <a:custGeom>
              <a:avLst/>
              <a:gdLst>
                <a:gd name="connsiteX0" fmla="*/ 1561 w 76563"/>
                <a:gd name="connsiteY0" fmla="*/ 67386 h 79800"/>
                <a:gd name="connsiteX1" fmla="*/ 0 w 76563"/>
                <a:gd name="connsiteY1" fmla="*/ 63688 h 79800"/>
                <a:gd name="connsiteX2" fmla="*/ 52676 w 76563"/>
                <a:gd name="connsiteY2" fmla="*/ 0 h 79800"/>
                <a:gd name="connsiteX3" fmla="*/ 63632 w 76563"/>
                <a:gd name="connsiteY3" fmla="*/ 4626 h 79800"/>
                <a:gd name="connsiteX4" fmla="*/ 63632 w 76563"/>
                <a:gd name="connsiteY4" fmla="*/ 66697 h 79800"/>
                <a:gd name="connsiteX5" fmla="*/ 32596 w 76563"/>
                <a:gd name="connsiteY5" fmla="*/ 79800 h 79800"/>
                <a:gd name="connsiteX6" fmla="*/ 1561 w 76563"/>
                <a:gd name="connsiteY6" fmla="*/ 67386 h 79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6563" h="79800">
                  <a:moveTo>
                    <a:pt x="1561" y="67386"/>
                  </a:moveTo>
                  <a:lnTo>
                    <a:pt x="0" y="63688"/>
                  </a:lnTo>
                  <a:lnTo>
                    <a:pt x="52676" y="0"/>
                  </a:lnTo>
                  <a:lnTo>
                    <a:pt x="63632" y="4626"/>
                  </a:lnTo>
                  <a:cubicBezTo>
                    <a:pt x="80874" y="21178"/>
                    <a:pt x="80873" y="49455"/>
                    <a:pt x="63632" y="66697"/>
                  </a:cubicBezTo>
                  <a:cubicBezTo>
                    <a:pt x="55356" y="74973"/>
                    <a:pt x="44321" y="79800"/>
                    <a:pt x="32596" y="79800"/>
                  </a:cubicBezTo>
                  <a:cubicBezTo>
                    <a:pt x="20872" y="79800"/>
                    <a:pt x="9837" y="75662"/>
                    <a:pt x="1561" y="673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9" name="Forme libre : forme 208">
              <a:extLst>
                <a:ext uri="{FF2B5EF4-FFF2-40B4-BE49-F238E27FC236}">
                  <a16:creationId xmlns:a16="http://schemas.microsoft.com/office/drawing/2014/main" id="{47D7923E-5386-4613-AE3E-48C81C5E1599}"/>
                </a:ext>
              </a:extLst>
            </p:cNvPr>
            <p:cNvSpPr/>
            <p:nvPr/>
          </p:nvSpPr>
          <p:spPr>
            <a:xfrm rot="8716295">
              <a:off x="2079218" y="1576016"/>
              <a:ext cx="236114" cy="296463"/>
            </a:xfrm>
            <a:custGeom>
              <a:avLst/>
              <a:gdLst>
                <a:gd name="connsiteX0" fmla="*/ 64875 w 236114"/>
                <a:gd name="connsiteY0" fmla="*/ 296463 h 296463"/>
                <a:gd name="connsiteX1" fmla="*/ 0 w 236114"/>
                <a:gd name="connsiteY1" fmla="*/ 175766 h 296463"/>
                <a:gd name="connsiteX2" fmla="*/ 33192 w 236114"/>
                <a:gd name="connsiteY2" fmla="*/ 83734 h 296463"/>
                <a:gd name="connsiteX3" fmla="*/ 489 w 236114"/>
                <a:gd name="connsiteY3" fmla="*/ 83734 h 296463"/>
                <a:gd name="connsiteX4" fmla="*/ 69747 w 236114"/>
                <a:gd name="connsiteY4" fmla="*/ 0 h 296463"/>
                <a:gd name="connsiteX5" fmla="*/ 236114 w 236114"/>
                <a:gd name="connsiteY5" fmla="*/ 0 h 296463"/>
                <a:gd name="connsiteX6" fmla="*/ 236114 w 236114"/>
                <a:gd name="connsiteY6" fmla="*/ 83734 h 296463"/>
                <a:gd name="connsiteX7" fmla="*/ 138047 w 236114"/>
                <a:gd name="connsiteY7" fmla="*/ 83734 h 296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36114" h="296463">
                  <a:moveTo>
                    <a:pt x="64875" y="296463"/>
                  </a:moveTo>
                  <a:lnTo>
                    <a:pt x="0" y="175766"/>
                  </a:lnTo>
                  <a:lnTo>
                    <a:pt x="33192" y="83734"/>
                  </a:lnTo>
                  <a:lnTo>
                    <a:pt x="489" y="83734"/>
                  </a:lnTo>
                  <a:lnTo>
                    <a:pt x="69747" y="0"/>
                  </a:lnTo>
                  <a:lnTo>
                    <a:pt x="236114" y="0"/>
                  </a:lnTo>
                  <a:lnTo>
                    <a:pt x="236114" y="83734"/>
                  </a:lnTo>
                  <a:lnTo>
                    <a:pt x="138047" y="8373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0" name="Forme libre : forme 209">
              <a:extLst>
                <a:ext uri="{FF2B5EF4-FFF2-40B4-BE49-F238E27FC236}">
                  <a16:creationId xmlns:a16="http://schemas.microsoft.com/office/drawing/2014/main" id="{00F72728-6A8F-4FE0-833F-EDFE10642B97}"/>
                </a:ext>
              </a:extLst>
            </p:cNvPr>
            <p:cNvSpPr/>
            <p:nvPr/>
          </p:nvSpPr>
          <p:spPr>
            <a:xfrm rot="8716295">
              <a:off x="1975890" y="1368961"/>
              <a:ext cx="432296" cy="245571"/>
            </a:xfrm>
            <a:custGeom>
              <a:avLst/>
              <a:gdLst>
                <a:gd name="connsiteX0" fmla="*/ 30685 w 432296"/>
                <a:gd name="connsiteY0" fmla="*/ 200783 h 245571"/>
                <a:gd name="connsiteX1" fmla="*/ 187 w 432296"/>
                <a:gd name="connsiteY1" fmla="*/ 140564 h 245571"/>
                <a:gd name="connsiteX2" fmla="*/ 0 w 432296"/>
                <a:gd name="connsiteY2" fmla="*/ 138341 h 245571"/>
                <a:gd name="connsiteX3" fmla="*/ 114424 w 432296"/>
                <a:gd name="connsiteY3" fmla="*/ 0 h 245571"/>
                <a:gd name="connsiteX4" fmla="*/ 116284 w 432296"/>
                <a:gd name="connsiteY4" fmla="*/ 37935 h 245571"/>
                <a:gd name="connsiteX5" fmla="*/ 133982 w 432296"/>
                <a:gd name="connsiteY5" fmla="*/ 110844 h 245571"/>
                <a:gd name="connsiteX6" fmla="*/ 240841 w 432296"/>
                <a:gd name="connsiteY6" fmla="*/ 169617 h 245571"/>
                <a:gd name="connsiteX7" fmla="*/ 320985 w 432296"/>
                <a:gd name="connsiteY7" fmla="*/ 155369 h 245571"/>
                <a:gd name="connsiteX8" fmla="*/ 430515 w 432296"/>
                <a:gd name="connsiteY8" fmla="*/ 110844 h 245571"/>
                <a:gd name="connsiteX9" fmla="*/ 432296 w 432296"/>
                <a:gd name="connsiteY9" fmla="*/ 122420 h 245571"/>
                <a:gd name="connsiteX10" fmla="*/ 432296 w 432296"/>
                <a:gd name="connsiteY10" fmla="*/ 131325 h 245571"/>
                <a:gd name="connsiteX11" fmla="*/ 140216 w 432296"/>
                <a:gd name="connsiteY11" fmla="*/ 245308 h 245571"/>
                <a:gd name="connsiteX12" fmla="*/ 30685 w 432296"/>
                <a:gd name="connsiteY12" fmla="*/ 200783 h 2455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32296" h="245571">
                  <a:moveTo>
                    <a:pt x="30685" y="200783"/>
                  </a:moveTo>
                  <a:cubicBezTo>
                    <a:pt x="15547" y="186091"/>
                    <a:pt x="5975" y="166054"/>
                    <a:pt x="187" y="140564"/>
                  </a:cubicBezTo>
                  <a:lnTo>
                    <a:pt x="0" y="138341"/>
                  </a:lnTo>
                  <a:lnTo>
                    <a:pt x="114424" y="0"/>
                  </a:lnTo>
                  <a:lnTo>
                    <a:pt x="116284" y="37935"/>
                  </a:lnTo>
                  <a:cubicBezTo>
                    <a:pt x="119957" y="62758"/>
                    <a:pt x="125968" y="87246"/>
                    <a:pt x="133982" y="110844"/>
                  </a:cubicBezTo>
                  <a:cubicBezTo>
                    <a:pt x="148231" y="150026"/>
                    <a:pt x="184740" y="169617"/>
                    <a:pt x="240841" y="169617"/>
                  </a:cubicBezTo>
                  <a:cubicBezTo>
                    <a:pt x="268446" y="168726"/>
                    <a:pt x="295161" y="163383"/>
                    <a:pt x="320985" y="155369"/>
                  </a:cubicBezTo>
                  <a:cubicBezTo>
                    <a:pt x="358385" y="143792"/>
                    <a:pt x="394895" y="128654"/>
                    <a:pt x="430515" y="110844"/>
                  </a:cubicBezTo>
                  <a:cubicBezTo>
                    <a:pt x="431405" y="114406"/>
                    <a:pt x="432296" y="118858"/>
                    <a:pt x="432296" y="122420"/>
                  </a:cubicBezTo>
                  <a:lnTo>
                    <a:pt x="432296" y="131325"/>
                  </a:lnTo>
                  <a:cubicBezTo>
                    <a:pt x="337904" y="212360"/>
                    <a:pt x="214126" y="240856"/>
                    <a:pt x="140216" y="245308"/>
                  </a:cubicBezTo>
                  <a:cubicBezTo>
                    <a:pt x="99254" y="247980"/>
                    <a:pt x="59182" y="230170"/>
                    <a:pt x="30685" y="20078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1" name="Forme libre : forme 210">
              <a:extLst>
                <a:ext uri="{FF2B5EF4-FFF2-40B4-BE49-F238E27FC236}">
                  <a16:creationId xmlns:a16="http://schemas.microsoft.com/office/drawing/2014/main" id="{E1971F5B-9CA0-4BB4-8B51-CE87297C55A5}"/>
                </a:ext>
              </a:extLst>
            </p:cNvPr>
            <p:cNvSpPr/>
            <p:nvPr/>
          </p:nvSpPr>
          <p:spPr>
            <a:xfrm rot="8716295">
              <a:off x="2107141" y="735281"/>
              <a:ext cx="213797" cy="351729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2" name="Forme libre : forme 211">
              <a:extLst>
                <a:ext uri="{FF2B5EF4-FFF2-40B4-BE49-F238E27FC236}">
                  <a16:creationId xmlns:a16="http://schemas.microsoft.com/office/drawing/2014/main" id="{ADEAEEDC-CB6B-48D0-9D5C-3F3CC69343ED}"/>
                </a:ext>
              </a:extLst>
            </p:cNvPr>
            <p:cNvSpPr/>
            <p:nvPr/>
          </p:nvSpPr>
          <p:spPr>
            <a:xfrm rot="8716295">
              <a:off x="2242282" y="832029"/>
              <a:ext cx="282003" cy="313470"/>
            </a:xfrm>
            <a:custGeom>
              <a:avLst/>
              <a:gdLst>
                <a:gd name="connsiteX0" fmla="*/ 188208 w 282003"/>
                <a:gd name="connsiteY0" fmla="*/ 99785 h 313470"/>
                <a:gd name="connsiteX1" fmla="*/ 188208 w 282003"/>
                <a:gd name="connsiteY1" fmla="*/ 85923 h 313470"/>
                <a:gd name="connsiteX2" fmla="*/ 259276 w 282003"/>
                <a:gd name="connsiteY2" fmla="*/ 0 h 313470"/>
                <a:gd name="connsiteX3" fmla="*/ 274211 w 282003"/>
                <a:gd name="connsiteY3" fmla="*/ 28123 h 313470"/>
                <a:gd name="connsiteX4" fmla="*/ 282003 w 282003"/>
                <a:gd name="connsiteY4" fmla="*/ 85301 h 313470"/>
                <a:gd name="connsiteX5" fmla="*/ 282002 w 282003"/>
                <a:gd name="connsiteY5" fmla="*/ 94267 h 313470"/>
                <a:gd name="connsiteX6" fmla="*/ 0 w 282003"/>
                <a:gd name="connsiteY6" fmla="*/ 313470 h 313470"/>
                <a:gd name="connsiteX7" fmla="*/ 56482 w 282003"/>
                <a:gd name="connsiteY7" fmla="*/ 245183 h 313470"/>
                <a:gd name="connsiteX8" fmla="*/ 56482 w 282003"/>
                <a:gd name="connsiteY8" fmla="*/ 274960 h 3134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2003" h="313470">
                  <a:moveTo>
                    <a:pt x="188208" y="99785"/>
                  </a:moveTo>
                  <a:lnTo>
                    <a:pt x="188208" y="85923"/>
                  </a:lnTo>
                  <a:lnTo>
                    <a:pt x="259276" y="0"/>
                  </a:lnTo>
                  <a:lnTo>
                    <a:pt x="274211" y="28123"/>
                  </a:lnTo>
                  <a:cubicBezTo>
                    <a:pt x="279330" y="44783"/>
                    <a:pt x="282002" y="63922"/>
                    <a:pt x="282003" y="85301"/>
                  </a:cubicBezTo>
                  <a:lnTo>
                    <a:pt x="282002" y="94267"/>
                  </a:lnTo>
                  <a:close/>
                  <a:moveTo>
                    <a:pt x="0" y="313470"/>
                  </a:moveTo>
                  <a:lnTo>
                    <a:pt x="56482" y="245183"/>
                  </a:lnTo>
                  <a:lnTo>
                    <a:pt x="56482" y="27496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3" name="Forme libre : forme 212">
              <a:extLst>
                <a:ext uri="{FF2B5EF4-FFF2-40B4-BE49-F238E27FC236}">
                  <a16:creationId xmlns:a16="http://schemas.microsoft.com/office/drawing/2014/main" id="{0F7980E9-DAC9-4DEA-9C0A-32AD0F762809}"/>
                </a:ext>
              </a:extLst>
            </p:cNvPr>
            <p:cNvSpPr/>
            <p:nvPr/>
          </p:nvSpPr>
          <p:spPr>
            <a:xfrm rot="8716295">
              <a:off x="2174558" y="648952"/>
              <a:ext cx="282763" cy="206900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4" name="Forme libre : forme 213">
              <a:extLst>
                <a:ext uri="{FF2B5EF4-FFF2-40B4-BE49-F238E27FC236}">
                  <a16:creationId xmlns:a16="http://schemas.microsoft.com/office/drawing/2014/main" id="{AF0E9296-A900-462D-9E7D-359063D37062}"/>
                </a:ext>
              </a:extLst>
            </p:cNvPr>
            <p:cNvSpPr/>
            <p:nvPr/>
          </p:nvSpPr>
          <p:spPr>
            <a:xfrm rot="8716295">
              <a:off x="1937270" y="869296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5" name="Forme libre : forme 214">
              <a:extLst>
                <a:ext uri="{FF2B5EF4-FFF2-40B4-BE49-F238E27FC236}">
                  <a16:creationId xmlns:a16="http://schemas.microsoft.com/office/drawing/2014/main" id="{A810A073-4ECA-4A59-9FEF-2709AA494365}"/>
                </a:ext>
              </a:extLst>
            </p:cNvPr>
            <p:cNvSpPr/>
            <p:nvPr/>
          </p:nvSpPr>
          <p:spPr>
            <a:xfrm rot="8716295">
              <a:off x="1748224" y="553461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6" name="Forme libre : forme 215">
              <a:extLst>
                <a:ext uri="{FF2B5EF4-FFF2-40B4-BE49-F238E27FC236}">
                  <a16:creationId xmlns:a16="http://schemas.microsoft.com/office/drawing/2014/main" id="{4E75226C-1432-459F-B253-4633F9D4EBD6}"/>
                </a:ext>
              </a:extLst>
            </p:cNvPr>
            <p:cNvSpPr/>
            <p:nvPr/>
          </p:nvSpPr>
          <p:spPr>
            <a:xfrm rot="8716295">
              <a:off x="1729983" y="343411"/>
              <a:ext cx="436339" cy="525389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7" name="Forme libre : forme 216">
              <a:extLst>
                <a:ext uri="{FF2B5EF4-FFF2-40B4-BE49-F238E27FC236}">
                  <a16:creationId xmlns:a16="http://schemas.microsoft.com/office/drawing/2014/main" id="{219E31A2-9CC7-4C4F-9C64-800E421E6348}"/>
                </a:ext>
              </a:extLst>
            </p:cNvPr>
            <p:cNvSpPr/>
            <p:nvPr/>
          </p:nvSpPr>
          <p:spPr>
            <a:xfrm rot="8716295">
              <a:off x="2073759" y="931279"/>
              <a:ext cx="151727" cy="331039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8" name="Forme libre : forme 217">
              <a:extLst>
                <a:ext uri="{FF2B5EF4-FFF2-40B4-BE49-F238E27FC236}">
                  <a16:creationId xmlns:a16="http://schemas.microsoft.com/office/drawing/2014/main" id="{B1459D6F-358A-4724-BBC5-0E7FEEF46021}"/>
                </a:ext>
              </a:extLst>
            </p:cNvPr>
            <p:cNvSpPr/>
            <p:nvPr/>
          </p:nvSpPr>
          <p:spPr>
            <a:xfrm rot="8716295">
              <a:off x="2367873" y="489398"/>
              <a:ext cx="81526" cy="84395"/>
            </a:xfrm>
            <a:custGeom>
              <a:avLst/>
              <a:gdLst>
                <a:gd name="connsiteX0" fmla="*/ 6524 w 81526"/>
                <a:gd name="connsiteY0" fmla="*/ 71981 h 84395"/>
                <a:gd name="connsiteX1" fmla="*/ 0 w 81526"/>
                <a:gd name="connsiteY1" fmla="*/ 56529 h 84395"/>
                <a:gd name="connsiteX2" fmla="*/ 46756 w 81526"/>
                <a:gd name="connsiteY2" fmla="*/ 0 h 84395"/>
                <a:gd name="connsiteX3" fmla="*/ 68595 w 81526"/>
                <a:gd name="connsiteY3" fmla="*/ 9221 h 84395"/>
                <a:gd name="connsiteX4" fmla="*/ 68595 w 81526"/>
                <a:gd name="connsiteY4" fmla="*/ 71292 h 84395"/>
                <a:gd name="connsiteX5" fmla="*/ 37559 w 81526"/>
                <a:gd name="connsiteY5" fmla="*/ 84395 h 84395"/>
                <a:gd name="connsiteX6" fmla="*/ 6524 w 81526"/>
                <a:gd name="connsiteY6" fmla="*/ 71981 h 843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526" h="84395">
                  <a:moveTo>
                    <a:pt x="6524" y="71981"/>
                  </a:moveTo>
                  <a:lnTo>
                    <a:pt x="0" y="56529"/>
                  </a:lnTo>
                  <a:lnTo>
                    <a:pt x="46756" y="0"/>
                  </a:lnTo>
                  <a:lnTo>
                    <a:pt x="68595" y="9221"/>
                  </a:lnTo>
                  <a:cubicBezTo>
                    <a:pt x="85837" y="25773"/>
                    <a:pt x="85836" y="54050"/>
                    <a:pt x="68595" y="71292"/>
                  </a:cubicBezTo>
                  <a:cubicBezTo>
                    <a:pt x="60319" y="79568"/>
                    <a:pt x="49284" y="84395"/>
                    <a:pt x="37559" y="84395"/>
                  </a:cubicBezTo>
                  <a:cubicBezTo>
                    <a:pt x="25835" y="84395"/>
                    <a:pt x="14800" y="80257"/>
                    <a:pt x="6524" y="7198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9" name="Forme libre : forme 218">
              <a:extLst>
                <a:ext uri="{FF2B5EF4-FFF2-40B4-BE49-F238E27FC236}">
                  <a16:creationId xmlns:a16="http://schemas.microsoft.com/office/drawing/2014/main" id="{DB686110-DC8C-4458-92B6-03BB645AF848}"/>
                </a:ext>
              </a:extLst>
            </p:cNvPr>
            <p:cNvSpPr/>
            <p:nvPr/>
          </p:nvSpPr>
          <p:spPr>
            <a:xfrm rot="8716295">
              <a:off x="2184146" y="191304"/>
              <a:ext cx="250306" cy="296463"/>
            </a:xfrm>
            <a:custGeom>
              <a:avLst/>
              <a:gdLst>
                <a:gd name="connsiteX0" fmla="*/ 79067 w 250306"/>
                <a:gd name="connsiteY0" fmla="*/ 296463 h 296463"/>
                <a:gd name="connsiteX1" fmla="*/ 14192 w 250306"/>
                <a:gd name="connsiteY1" fmla="*/ 175766 h 296463"/>
                <a:gd name="connsiteX2" fmla="*/ 47384 w 250306"/>
                <a:gd name="connsiteY2" fmla="*/ 83734 h 296463"/>
                <a:gd name="connsiteX3" fmla="*/ 0 w 250306"/>
                <a:gd name="connsiteY3" fmla="*/ 83734 h 296463"/>
                <a:gd name="connsiteX4" fmla="*/ 69257 w 250306"/>
                <a:gd name="connsiteY4" fmla="*/ 0 h 296463"/>
                <a:gd name="connsiteX5" fmla="*/ 250306 w 250306"/>
                <a:gd name="connsiteY5" fmla="*/ 0 h 296463"/>
                <a:gd name="connsiteX6" fmla="*/ 250306 w 250306"/>
                <a:gd name="connsiteY6" fmla="*/ 83734 h 296463"/>
                <a:gd name="connsiteX7" fmla="*/ 152239 w 250306"/>
                <a:gd name="connsiteY7" fmla="*/ 83734 h 296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0306" h="296463">
                  <a:moveTo>
                    <a:pt x="79067" y="296463"/>
                  </a:moveTo>
                  <a:lnTo>
                    <a:pt x="14192" y="175766"/>
                  </a:lnTo>
                  <a:lnTo>
                    <a:pt x="47384" y="83734"/>
                  </a:lnTo>
                  <a:lnTo>
                    <a:pt x="0" y="83734"/>
                  </a:lnTo>
                  <a:lnTo>
                    <a:pt x="69257" y="0"/>
                  </a:lnTo>
                  <a:lnTo>
                    <a:pt x="250306" y="0"/>
                  </a:lnTo>
                  <a:lnTo>
                    <a:pt x="250306" y="83734"/>
                  </a:lnTo>
                  <a:lnTo>
                    <a:pt x="152239" y="8373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0" name="Forme libre : forme 219">
              <a:extLst>
                <a:ext uri="{FF2B5EF4-FFF2-40B4-BE49-F238E27FC236}">
                  <a16:creationId xmlns:a16="http://schemas.microsoft.com/office/drawing/2014/main" id="{DFEDE46C-7D4A-42B5-8E2C-F820BCDAB420}"/>
                </a:ext>
              </a:extLst>
            </p:cNvPr>
            <p:cNvSpPr/>
            <p:nvPr/>
          </p:nvSpPr>
          <p:spPr>
            <a:xfrm rot="8716295">
              <a:off x="2145876" y="326237"/>
              <a:ext cx="109652" cy="109652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1" name="Forme libre : forme 220">
              <a:extLst>
                <a:ext uri="{FF2B5EF4-FFF2-40B4-BE49-F238E27FC236}">
                  <a16:creationId xmlns:a16="http://schemas.microsoft.com/office/drawing/2014/main" id="{E49D97BB-39E8-4525-977F-0D8BCB9BBDB9}"/>
                </a:ext>
              </a:extLst>
            </p:cNvPr>
            <p:cNvSpPr/>
            <p:nvPr/>
          </p:nvSpPr>
          <p:spPr>
            <a:xfrm rot="8716295">
              <a:off x="1834766" y="-57684"/>
              <a:ext cx="186564" cy="129320"/>
            </a:xfrm>
            <a:custGeom>
              <a:avLst/>
              <a:gdLst>
                <a:gd name="connsiteX0" fmla="*/ 123263 w 123263"/>
                <a:gd name="connsiteY0" fmla="*/ 85442 h 85442"/>
                <a:gd name="connsiteX1" fmla="*/ 0 w 123263"/>
                <a:gd name="connsiteY1" fmla="*/ 0 h 85442"/>
                <a:gd name="connsiteX2" fmla="*/ 66305 w 123263"/>
                <a:gd name="connsiteY2" fmla="*/ 0 h 85442"/>
                <a:gd name="connsiteX3" fmla="*/ 123263 w 123263"/>
                <a:gd name="connsiteY3" fmla="*/ 50123 h 85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3263" h="85442">
                  <a:moveTo>
                    <a:pt x="123263" y="85442"/>
                  </a:moveTo>
                  <a:lnTo>
                    <a:pt x="0" y="0"/>
                  </a:lnTo>
                  <a:lnTo>
                    <a:pt x="66305" y="0"/>
                  </a:lnTo>
                  <a:cubicBezTo>
                    <a:pt x="103214" y="0"/>
                    <a:pt x="123263" y="15948"/>
                    <a:pt x="123263" y="501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2" name="Forme libre : forme 221">
              <a:extLst>
                <a:ext uri="{FF2B5EF4-FFF2-40B4-BE49-F238E27FC236}">
                  <a16:creationId xmlns:a16="http://schemas.microsoft.com/office/drawing/2014/main" id="{41EAE1A8-9A4F-494E-9BD7-934F58059756}"/>
                </a:ext>
              </a:extLst>
            </p:cNvPr>
            <p:cNvSpPr/>
            <p:nvPr/>
          </p:nvSpPr>
          <p:spPr>
            <a:xfrm rot="8716295">
              <a:off x="1969949" y="-13794"/>
              <a:ext cx="394488" cy="148365"/>
            </a:xfrm>
            <a:custGeom>
              <a:avLst/>
              <a:gdLst>
                <a:gd name="connsiteX0" fmla="*/ 104802 w 260639"/>
                <a:gd name="connsiteY0" fmla="*/ 74264 h 98025"/>
                <a:gd name="connsiteX1" fmla="*/ 0 w 260639"/>
                <a:gd name="connsiteY1" fmla="*/ 1618 h 98025"/>
                <a:gd name="connsiteX2" fmla="*/ 0 w 260639"/>
                <a:gd name="connsiteY2" fmla="*/ 1425 h 98025"/>
                <a:gd name="connsiteX3" fmla="*/ 104803 w 260639"/>
                <a:gd name="connsiteY3" fmla="*/ 1425 h 98025"/>
                <a:gd name="connsiteX4" fmla="*/ 122123 w 260639"/>
                <a:gd name="connsiteY4" fmla="*/ 86270 h 98025"/>
                <a:gd name="connsiteX5" fmla="*/ 106178 w 260639"/>
                <a:gd name="connsiteY5" fmla="*/ 75218 h 98025"/>
                <a:gd name="connsiteX6" fmla="*/ 116721 w 260639"/>
                <a:gd name="connsiteY6" fmla="*/ 47439 h 98025"/>
                <a:gd name="connsiteX7" fmla="*/ 154014 w 260639"/>
                <a:gd name="connsiteY7" fmla="*/ 5981 h 98025"/>
                <a:gd name="connsiteX8" fmla="*/ 185455 w 260639"/>
                <a:gd name="connsiteY8" fmla="*/ 57 h 98025"/>
                <a:gd name="connsiteX9" fmla="*/ 260639 w 260639"/>
                <a:gd name="connsiteY9" fmla="*/ 88456 h 98025"/>
                <a:gd name="connsiteX10" fmla="*/ 260639 w 260639"/>
                <a:gd name="connsiteY10" fmla="*/ 94380 h 98025"/>
                <a:gd name="connsiteX11" fmla="*/ 198669 w 260639"/>
                <a:gd name="connsiteY11" fmla="*/ 98025 h 98025"/>
                <a:gd name="connsiteX12" fmla="*/ 198669 w 260639"/>
                <a:gd name="connsiteY12" fmla="*/ 81621 h 98025"/>
                <a:gd name="connsiteX13" fmla="*/ 164950 w 260639"/>
                <a:gd name="connsiteY13" fmla="*/ 40156 h 98025"/>
                <a:gd name="connsiteX14" fmla="*/ 127358 w 260639"/>
                <a:gd name="connsiteY14" fmla="*/ 65616 h 98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60639" h="98025">
                  <a:moveTo>
                    <a:pt x="104802" y="74264"/>
                  </a:moveTo>
                  <a:lnTo>
                    <a:pt x="0" y="1618"/>
                  </a:lnTo>
                  <a:lnTo>
                    <a:pt x="0" y="1425"/>
                  </a:lnTo>
                  <a:lnTo>
                    <a:pt x="104803" y="1425"/>
                  </a:lnTo>
                  <a:close/>
                  <a:moveTo>
                    <a:pt x="122123" y="86270"/>
                  </a:moveTo>
                  <a:lnTo>
                    <a:pt x="106178" y="75218"/>
                  </a:lnTo>
                  <a:lnTo>
                    <a:pt x="116721" y="47439"/>
                  </a:lnTo>
                  <a:cubicBezTo>
                    <a:pt x="127102" y="24008"/>
                    <a:pt x="137610" y="12816"/>
                    <a:pt x="154014" y="5981"/>
                  </a:cubicBezTo>
                  <a:cubicBezTo>
                    <a:pt x="164038" y="1880"/>
                    <a:pt x="174519" y="-398"/>
                    <a:pt x="185455" y="57"/>
                  </a:cubicBezTo>
                  <a:cubicBezTo>
                    <a:pt x="232388" y="-854"/>
                    <a:pt x="260639" y="31954"/>
                    <a:pt x="260639" y="88456"/>
                  </a:cubicBezTo>
                  <a:lnTo>
                    <a:pt x="260639" y="94380"/>
                  </a:lnTo>
                  <a:lnTo>
                    <a:pt x="198669" y="98025"/>
                  </a:lnTo>
                  <a:lnTo>
                    <a:pt x="198669" y="81621"/>
                  </a:lnTo>
                  <a:cubicBezTo>
                    <a:pt x="198669" y="57016"/>
                    <a:pt x="184544" y="40156"/>
                    <a:pt x="164950" y="40156"/>
                  </a:cubicBezTo>
                  <a:cubicBezTo>
                    <a:pt x="150369" y="40156"/>
                    <a:pt x="137041" y="49839"/>
                    <a:pt x="127358" y="6561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3" name="Forme libre : forme 222">
              <a:extLst>
                <a:ext uri="{FF2B5EF4-FFF2-40B4-BE49-F238E27FC236}">
                  <a16:creationId xmlns:a16="http://schemas.microsoft.com/office/drawing/2014/main" id="{D4788146-11B4-4940-AFBF-747E9E595DAA}"/>
                </a:ext>
              </a:extLst>
            </p:cNvPr>
            <p:cNvSpPr/>
            <p:nvPr/>
          </p:nvSpPr>
          <p:spPr>
            <a:xfrm rot="8716295">
              <a:off x="1736738" y="-72828"/>
              <a:ext cx="151727" cy="331039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4" name="Forme libre : forme 223">
              <a:extLst>
                <a:ext uri="{FF2B5EF4-FFF2-40B4-BE49-F238E27FC236}">
                  <a16:creationId xmlns:a16="http://schemas.microsoft.com/office/drawing/2014/main" id="{DBA1F93A-EF63-4D42-B369-85026CCD1256}"/>
                </a:ext>
              </a:extLst>
            </p:cNvPr>
            <p:cNvSpPr/>
            <p:nvPr/>
          </p:nvSpPr>
          <p:spPr>
            <a:xfrm rot="7484129">
              <a:off x="2394733" y="32841"/>
              <a:ext cx="135077" cy="94074"/>
            </a:xfrm>
            <a:custGeom>
              <a:avLst/>
              <a:gdLst>
                <a:gd name="connsiteX0" fmla="*/ 100725 w 135077"/>
                <a:gd name="connsiteY0" fmla="*/ 19729 h 94074"/>
                <a:gd name="connsiteX1" fmla="*/ 135077 w 135077"/>
                <a:gd name="connsiteY1" fmla="*/ 0 h 94074"/>
                <a:gd name="connsiteX2" fmla="*/ 135077 w 135077"/>
                <a:gd name="connsiteY2" fmla="*/ 19729 h 94074"/>
                <a:gd name="connsiteX3" fmla="*/ 0 w 135077"/>
                <a:gd name="connsiteY3" fmla="*/ 77576 h 94074"/>
                <a:gd name="connsiteX4" fmla="*/ 21327 w 135077"/>
                <a:gd name="connsiteY4" fmla="*/ 65328 h 94074"/>
                <a:gd name="connsiteX5" fmla="*/ 11439 w 135077"/>
                <a:gd name="connsiteY5" fmla="*/ 94074 h 94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5077" h="94074">
                  <a:moveTo>
                    <a:pt x="100725" y="19729"/>
                  </a:moveTo>
                  <a:lnTo>
                    <a:pt x="135077" y="0"/>
                  </a:lnTo>
                  <a:lnTo>
                    <a:pt x="135077" y="19729"/>
                  </a:lnTo>
                  <a:close/>
                  <a:moveTo>
                    <a:pt x="0" y="77576"/>
                  </a:moveTo>
                  <a:lnTo>
                    <a:pt x="21327" y="65328"/>
                  </a:lnTo>
                  <a:lnTo>
                    <a:pt x="11439" y="9407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0855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 1 - Clai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6" name="Graphique 225">
            <a:extLst>
              <a:ext uri="{FF2B5EF4-FFF2-40B4-BE49-F238E27FC236}">
                <a16:creationId xmlns:a16="http://schemas.microsoft.com/office/drawing/2014/main" id="{C09C5127-1302-4948-BB96-F534766EEA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96069" y="2179931"/>
            <a:ext cx="2622938" cy="782746"/>
          </a:xfrm>
          <a:prstGeom prst="rect">
            <a:avLst/>
          </a:prstGeom>
        </p:spPr>
      </p:pic>
      <p:sp>
        <p:nvSpPr>
          <p:cNvPr id="225" name="Forme libre : forme 224">
            <a:extLst>
              <a:ext uri="{FF2B5EF4-FFF2-40B4-BE49-F238E27FC236}">
                <a16:creationId xmlns:a16="http://schemas.microsoft.com/office/drawing/2014/main" id="{23CCAC77-16E2-49E2-82DF-9695C3AA0D22}"/>
              </a:ext>
            </a:extLst>
          </p:cNvPr>
          <p:cNvSpPr/>
          <p:nvPr userDrawn="1"/>
        </p:nvSpPr>
        <p:spPr>
          <a:xfrm>
            <a:off x="0" y="0"/>
            <a:ext cx="2476252" cy="5143500"/>
          </a:xfrm>
          <a:custGeom>
            <a:avLst/>
            <a:gdLst>
              <a:gd name="connsiteX0" fmla="*/ 0 w 2476252"/>
              <a:gd name="connsiteY0" fmla="*/ 0 h 5143500"/>
              <a:gd name="connsiteX1" fmla="*/ 2038350 w 2476252"/>
              <a:gd name="connsiteY1" fmla="*/ 0 h 5143500"/>
              <a:gd name="connsiteX2" fmla="*/ 2476252 w 2476252"/>
              <a:gd name="connsiteY2" fmla="*/ 0 h 5143500"/>
              <a:gd name="connsiteX3" fmla="*/ 2038350 w 2476252"/>
              <a:gd name="connsiteY3" fmla="*/ 5143500 h 5143500"/>
              <a:gd name="connsiteX4" fmla="*/ 0 w 2476252"/>
              <a:gd name="connsiteY4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76252" h="5143500">
                <a:moveTo>
                  <a:pt x="0" y="0"/>
                </a:moveTo>
                <a:lnTo>
                  <a:pt x="2038350" y="0"/>
                </a:lnTo>
                <a:lnTo>
                  <a:pt x="2476252" y="0"/>
                </a:lnTo>
                <a:lnTo>
                  <a:pt x="2038350" y="5143500"/>
                </a:lnTo>
                <a:lnTo>
                  <a:pt x="0" y="5143500"/>
                </a:lnTo>
                <a:close/>
              </a:path>
            </a:pathLst>
          </a:custGeom>
          <a:solidFill>
            <a:srgbClr val="3A1B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sp>
        <p:nvSpPr>
          <p:cNvPr id="57" name="Forme libre : forme 56">
            <a:extLst>
              <a:ext uri="{FF2B5EF4-FFF2-40B4-BE49-F238E27FC236}">
                <a16:creationId xmlns:a16="http://schemas.microsoft.com/office/drawing/2014/main" id="{4721CC6B-35FF-4911-9578-00661626881C}"/>
              </a:ext>
            </a:extLst>
          </p:cNvPr>
          <p:cNvSpPr/>
          <p:nvPr userDrawn="1"/>
        </p:nvSpPr>
        <p:spPr>
          <a:xfrm flipH="1">
            <a:off x="2029641" y="2387470"/>
            <a:ext cx="614164" cy="2756031"/>
          </a:xfrm>
          <a:custGeom>
            <a:avLst/>
            <a:gdLst>
              <a:gd name="connsiteX0" fmla="*/ 379524 w 614164"/>
              <a:gd name="connsiteY0" fmla="*/ 0 h 2756031"/>
              <a:gd name="connsiteX1" fmla="*/ 0 w 614164"/>
              <a:gd name="connsiteY1" fmla="*/ 2756031 h 2756031"/>
              <a:gd name="connsiteX2" fmla="*/ 614164 w 614164"/>
              <a:gd name="connsiteY2" fmla="*/ 2756031 h 2756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14164" h="2756031">
                <a:moveTo>
                  <a:pt x="379524" y="0"/>
                </a:moveTo>
                <a:lnTo>
                  <a:pt x="0" y="2756031"/>
                </a:lnTo>
                <a:lnTo>
                  <a:pt x="614164" y="2756031"/>
                </a:lnTo>
                <a:close/>
              </a:path>
            </a:pathLst>
          </a:custGeom>
          <a:solidFill>
            <a:srgbClr val="009F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grpSp>
        <p:nvGrpSpPr>
          <p:cNvPr id="58" name="Groupe 57">
            <a:extLst>
              <a:ext uri="{FF2B5EF4-FFF2-40B4-BE49-F238E27FC236}">
                <a16:creationId xmlns:a16="http://schemas.microsoft.com/office/drawing/2014/main" id="{B8E1B1DD-1D3F-400C-B015-5E8DF0F849A9}"/>
              </a:ext>
            </a:extLst>
          </p:cNvPr>
          <p:cNvGrpSpPr/>
          <p:nvPr userDrawn="1"/>
        </p:nvGrpSpPr>
        <p:grpSpPr>
          <a:xfrm>
            <a:off x="-134707" y="-72828"/>
            <a:ext cx="2658992" cy="5335244"/>
            <a:chOff x="-134707" y="-72828"/>
            <a:chExt cx="2658992" cy="5335244"/>
          </a:xfrm>
          <a:solidFill>
            <a:schemeClr val="bg2">
              <a:alpha val="10000"/>
            </a:schemeClr>
          </a:solidFill>
        </p:grpSpPr>
        <p:sp>
          <p:nvSpPr>
            <p:cNvPr id="59" name="Forme libre : forme 58">
              <a:extLst>
                <a:ext uri="{FF2B5EF4-FFF2-40B4-BE49-F238E27FC236}">
                  <a16:creationId xmlns:a16="http://schemas.microsoft.com/office/drawing/2014/main" id="{E193545C-FA46-4AFE-AB57-8BFE467E11B2}"/>
                </a:ext>
              </a:extLst>
            </p:cNvPr>
            <p:cNvSpPr/>
            <p:nvPr/>
          </p:nvSpPr>
          <p:spPr>
            <a:xfrm rot="8716295">
              <a:off x="1460344" y="3480068"/>
              <a:ext cx="213797" cy="351729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0" name="Forme libre : forme 59">
              <a:extLst>
                <a:ext uri="{FF2B5EF4-FFF2-40B4-BE49-F238E27FC236}">
                  <a16:creationId xmlns:a16="http://schemas.microsoft.com/office/drawing/2014/main" id="{ACB67E49-100E-4971-8A9E-5003615CE87C}"/>
                </a:ext>
              </a:extLst>
            </p:cNvPr>
            <p:cNvSpPr/>
            <p:nvPr/>
          </p:nvSpPr>
          <p:spPr>
            <a:xfrm rot="8716295">
              <a:off x="1595642" y="3524327"/>
              <a:ext cx="393110" cy="379317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1" name="Forme libre : forme 60">
              <a:extLst>
                <a:ext uri="{FF2B5EF4-FFF2-40B4-BE49-F238E27FC236}">
                  <a16:creationId xmlns:a16="http://schemas.microsoft.com/office/drawing/2014/main" id="{EAE80BF5-5753-49F0-B766-8DB4C32D0F51}"/>
                </a:ext>
              </a:extLst>
            </p:cNvPr>
            <p:cNvSpPr/>
            <p:nvPr/>
          </p:nvSpPr>
          <p:spPr>
            <a:xfrm rot="8716295">
              <a:off x="1527760" y="3393739"/>
              <a:ext cx="282763" cy="206900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2" name="Forme libre : forme 61">
              <a:extLst>
                <a:ext uri="{FF2B5EF4-FFF2-40B4-BE49-F238E27FC236}">
                  <a16:creationId xmlns:a16="http://schemas.microsoft.com/office/drawing/2014/main" id="{785CC85E-A423-4208-B57F-AE776534DA62}"/>
                </a:ext>
              </a:extLst>
            </p:cNvPr>
            <p:cNvSpPr/>
            <p:nvPr/>
          </p:nvSpPr>
          <p:spPr>
            <a:xfrm rot="8716295">
              <a:off x="1290473" y="3614083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3" name="Forme libre : forme 62">
              <a:extLst>
                <a:ext uri="{FF2B5EF4-FFF2-40B4-BE49-F238E27FC236}">
                  <a16:creationId xmlns:a16="http://schemas.microsoft.com/office/drawing/2014/main" id="{CAA350F9-0479-44F7-888B-F02A8E40F67A}"/>
                </a:ext>
              </a:extLst>
            </p:cNvPr>
            <p:cNvSpPr/>
            <p:nvPr/>
          </p:nvSpPr>
          <p:spPr>
            <a:xfrm rot="8716295">
              <a:off x="1101427" y="3298248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4" name="Forme libre : forme 63">
              <a:extLst>
                <a:ext uri="{FF2B5EF4-FFF2-40B4-BE49-F238E27FC236}">
                  <a16:creationId xmlns:a16="http://schemas.microsoft.com/office/drawing/2014/main" id="{E3E8F9AD-CE09-478E-AA0F-F394CA9959A6}"/>
                </a:ext>
              </a:extLst>
            </p:cNvPr>
            <p:cNvSpPr/>
            <p:nvPr/>
          </p:nvSpPr>
          <p:spPr>
            <a:xfrm rot="8716295">
              <a:off x="1083185" y="3088198"/>
              <a:ext cx="436339" cy="525389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5" name="Forme libre : forme 64">
              <a:extLst>
                <a:ext uri="{FF2B5EF4-FFF2-40B4-BE49-F238E27FC236}">
                  <a16:creationId xmlns:a16="http://schemas.microsoft.com/office/drawing/2014/main" id="{597F897C-834F-482A-B155-4B3E0EC5BB31}"/>
                </a:ext>
              </a:extLst>
            </p:cNvPr>
            <p:cNvSpPr/>
            <p:nvPr/>
          </p:nvSpPr>
          <p:spPr>
            <a:xfrm rot="8716295">
              <a:off x="1426961" y="3676066"/>
              <a:ext cx="151727" cy="331039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6" name="Forme libre : forme 65">
              <a:extLst>
                <a:ext uri="{FF2B5EF4-FFF2-40B4-BE49-F238E27FC236}">
                  <a16:creationId xmlns:a16="http://schemas.microsoft.com/office/drawing/2014/main" id="{4955FC38-E34C-4F86-8F76-2A5EC130F484}"/>
                </a:ext>
              </a:extLst>
            </p:cNvPr>
            <p:cNvSpPr/>
            <p:nvPr/>
          </p:nvSpPr>
          <p:spPr>
            <a:xfrm rot="8716295">
              <a:off x="1897908" y="3101452"/>
              <a:ext cx="213797" cy="351729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7" name="Forme libre : forme 66">
              <a:extLst>
                <a:ext uri="{FF2B5EF4-FFF2-40B4-BE49-F238E27FC236}">
                  <a16:creationId xmlns:a16="http://schemas.microsoft.com/office/drawing/2014/main" id="{D52AF405-D3C5-46A5-9BB1-14FF18F89740}"/>
                </a:ext>
              </a:extLst>
            </p:cNvPr>
            <p:cNvSpPr/>
            <p:nvPr/>
          </p:nvSpPr>
          <p:spPr>
            <a:xfrm rot="8716295">
              <a:off x="2028620" y="3176625"/>
              <a:ext cx="305088" cy="336622"/>
            </a:xfrm>
            <a:custGeom>
              <a:avLst/>
              <a:gdLst>
                <a:gd name="connsiteX0" fmla="*/ 211294 w 305088"/>
                <a:gd name="connsiteY0" fmla="*/ 107197 h 336622"/>
                <a:gd name="connsiteX1" fmla="*/ 211294 w 305088"/>
                <a:gd name="connsiteY1" fmla="*/ 82369 h 336622"/>
                <a:gd name="connsiteX2" fmla="*/ 211017 w 305088"/>
                <a:gd name="connsiteY2" fmla="*/ 81498 h 336622"/>
                <a:gd name="connsiteX3" fmla="*/ 278425 w 305088"/>
                <a:gd name="connsiteY3" fmla="*/ 0 h 336622"/>
                <a:gd name="connsiteX4" fmla="*/ 297297 w 305088"/>
                <a:gd name="connsiteY4" fmla="*/ 35535 h 336622"/>
                <a:gd name="connsiteX5" fmla="*/ 305088 w 305088"/>
                <a:gd name="connsiteY5" fmla="*/ 92713 h 336622"/>
                <a:gd name="connsiteX6" fmla="*/ 305088 w 305088"/>
                <a:gd name="connsiteY6" fmla="*/ 101679 h 336622"/>
                <a:gd name="connsiteX7" fmla="*/ 0 w 305088"/>
                <a:gd name="connsiteY7" fmla="*/ 336622 h 336622"/>
                <a:gd name="connsiteX8" fmla="*/ 79568 w 305088"/>
                <a:gd name="connsiteY8" fmla="*/ 240423 h 336622"/>
                <a:gd name="connsiteX9" fmla="*/ 79568 w 305088"/>
                <a:gd name="connsiteY9" fmla="*/ 282372 h 3366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5088" h="336622">
                  <a:moveTo>
                    <a:pt x="211294" y="107197"/>
                  </a:moveTo>
                  <a:lnTo>
                    <a:pt x="211294" y="82369"/>
                  </a:lnTo>
                  <a:lnTo>
                    <a:pt x="211017" y="81498"/>
                  </a:lnTo>
                  <a:lnTo>
                    <a:pt x="278425" y="0"/>
                  </a:lnTo>
                  <a:lnTo>
                    <a:pt x="297297" y="35535"/>
                  </a:lnTo>
                  <a:cubicBezTo>
                    <a:pt x="302416" y="52195"/>
                    <a:pt x="305088" y="71334"/>
                    <a:pt x="305088" y="92713"/>
                  </a:cubicBezTo>
                  <a:lnTo>
                    <a:pt x="305088" y="101679"/>
                  </a:lnTo>
                  <a:close/>
                  <a:moveTo>
                    <a:pt x="0" y="336622"/>
                  </a:moveTo>
                  <a:lnTo>
                    <a:pt x="79568" y="240423"/>
                  </a:lnTo>
                  <a:lnTo>
                    <a:pt x="79568" y="28237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8" name="Forme libre : forme 67">
              <a:extLst>
                <a:ext uri="{FF2B5EF4-FFF2-40B4-BE49-F238E27FC236}">
                  <a16:creationId xmlns:a16="http://schemas.microsoft.com/office/drawing/2014/main" id="{7D528492-2D81-44DB-8537-DA145C99D456}"/>
                </a:ext>
              </a:extLst>
            </p:cNvPr>
            <p:cNvSpPr/>
            <p:nvPr/>
          </p:nvSpPr>
          <p:spPr>
            <a:xfrm rot="8716295">
              <a:off x="1728037" y="3235467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1" name="Forme libre : forme 70">
              <a:extLst>
                <a:ext uri="{FF2B5EF4-FFF2-40B4-BE49-F238E27FC236}">
                  <a16:creationId xmlns:a16="http://schemas.microsoft.com/office/drawing/2014/main" id="{9CDACA55-7F4F-4140-875A-66F07BF5904D}"/>
                </a:ext>
              </a:extLst>
            </p:cNvPr>
            <p:cNvSpPr/>
            <p:nvPr/>
          </p:nvSpPr>
          <p:spPr>
            <a:xfrm rot="8716295">
              <a:off x="1538992" y="2919632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2" name="Forme libre : forme 71">
              <a:extLst>
                <a:ext uri="{FF2B5EF4-FFF2-40B4-BE49-F238E27FC236}">
                  <a16:creationId xmlns:a16="http://schemas.microsoft.com/office/drawing/2014/main" id="{8F4E89B9-E401-4F24-B661-BE9E973F10F6}"/>
                </a:ext>
              </a:extLst>
            </p:cNvPr>
            <p:cNvSpPr/>
            <p:nvPr/>
          </p:nvSpPr>
          <p:spPr>
            <a:xfrm rot="8716295">
              <a:off x="1864525" y="3297450"/>
              <a:ext cx="151727" cy="331041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3" name="Forme libre : forme 72">
              <a:extLst>
                <a:ext uri="{FF2B5EF4-FFF2-40B4-BE49-F238E27FC236}">
                  <a16:creationId xmlns:a16="http://schemas.microsoft.com/office/drawing/2014/main" id="{21FD4B45-8FF1-4085-A88B-53654D7B2E70}"/>
                </a:ext>
              </a:extLst>
            </p:cNvPr>
            <p:cNvSpPr/>
            <p:nvPr/>
          </p:nvSpPr>
          <p:spPr>
            <a:xfrm rot="8716295">
              <a:off x="1499078" y="3071024"/>
              <a:ext cx="109652" cy="109652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4" name="Forme libre : forme 73">
              <a:extLst>
                <a:ext uri="{FF2B5EF4-FFF2-40B4-BE49-F238E27FC236}">
                  <a16:creationId xmlns:a16="http://schemas.microsoft.com/office/drawing/2014/main" id="{E2D74829-1A66-42D9-9D7D-6073F470DB89}"/>
                </a:ext>
              </a:extLst>
            </p:cNvPr>
            <p:cNvSpPr/>
            <p:nvPr/>
          </p:nvSpPr>
          <p:spPr>
            <a:xfrm rot="7484129">
              <a:off x="2004987" y="3639772"/>
              <a:ext cx="221889" cy="221665"/>
            </a:xfrm>
            <a:custGeom>
              <a:avLst/>
              <a:gdLst>
                <a:gd name="connsiteX0" fmla="*/ 206330 w 221889"/>
                <a:gd name="connsiteY0" fmla="*/ 8936 h 221665"/>
                <a:gd name="connsiteX1" fmla="*/ 221889 w 221889"/>
                <a:gd name="connsiteY1" fmla="*/ 0 h 221665"/>
                <a:gd name="connsiteX2" fmla="*/ 221889 w 221889"/>
                <a:gd name="connsiteY2" fmla="*/ 8936 h 221665"/>
                <a:gd name="connsiteX3" fmla="*/ 50650 w 221889"/>
                <a:gd name="connsiteY3" fmla="*/ 221665 h 221665"/>
                <a:gd name="connsiteX4" fmla="*/ 0 w 221889"/>
                <a:gd name="connsiteY4" fmla="*/ 127433 h 221665"/>
                <a:gd name="connsiteX5" fmla="*/ 103511 w 221889"/>
                <a:gd name="connsiteY5" fmla="*/ 67986 h 2216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1889" h="221665">
                  <a:moveTo>
                    <a:pt x="206330" y="8936"/>
                  </a:moveTo>
                  <a:lnTo>
                    <a:pt x="221889" y="0"/>
                  </a:lnTo>
                  <a:lnTo>
                    <a:pt x="221889" y="8936"/>
                  </a:lnTo>
                  <a:close/>
                  <a:moveTo>
                    <a:pt x="50650" y="221665"/>
                  </a:moveTo>
                  <a:lnTo>
                    <a:pt x="0" y="127433"/>
                  </a:lnTo>
                  <a:lnTo>
                    <a:pt x="103511" y="6798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5" name="Forme libre : forme 74">
              <a:extLst>
                <a:ext uri="{FF2B5EF4-FFF2-40B4-BE49-F238E27FC236}">
                  <a16:creationId xmlns:a16="http://schemas.microsoft.com/office/drawing/2014/main" id="{244A64C2-EDFF-49DA-B058-DB20EAB74179}"/>
                </a:ext>
              </a:extLst>
            </p:cNvPr>
            <p:cNvSpPr/>
            <p:nvPr/>
          </p:nvSpPr>
          <p:spPr>
            <a:xfrm rot="8716295">
              <a:off x="2016311" y="3135247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6" name="Forme libre : forme 75">
              <a:extLst>
                <a:ext uri="{FF2B5EF4-FFF2-40B4-BE49-F238E27FC236}">
                  <a16:creationId xmlns:a16="http://schemas.microsoft.com/office/drawing/2014/main" id="{9D8D7C8C-81D1-4A28-A408-23B621EDDE80}"/>
                </a:ext>
              </a:extLst>
            </p:cNvPr>
            <p:cNvSpPr/>
            <p:nvPr/>
          </p:nvSpPr>
          <p:spPr>
            <a:xfrm rot="8716295">
              <a:off x="1796861" y="4478944"/>
              <a:ext cx="215176" cy="351729"/>
            </a:xfrm>
            <a:custGeom>
              <a:avLst/>
              <a:gdLst>
                <a:gd name="connsiteX0" fmla="*/ 122761 w 215176"/>
                <a:gd name="connsiteY0" fmla="*/ 351729 h 351729"/>
                <a:gd name="connsiteX1" fmla="*/ 122761 w 215176"/>
                <a:gd name="connsiteY1" fmla="*/ 105519 h 351729"/>
                <a:gd name="connsiteX2" fmla="*/ 122761 w 215176"/>
                <a:gd name="connsiteY2" fmla="*/ 99312 h 351729"/>
                <a:gd name="connsiteX3" fmla="*/ 91726 w 215176"/>
                <a:gd name="connsiteY3" fmla="*/ 75863 h 351729"/>
                <a:gd name="connsiteX4" fmla="*/ 0 w 215176"/>
                <a:gd name="connsiteY4" fmla="*/ 75863 h 351729"/>
                <a:gd name="connsiteX5" fmla="*/ 0 w 215176"/>
                <a:gd name="connsiteY5" fmla="*/ 31564 h 351729"/>
                <a:gd name="connsiteX6" fmla="*/ 26107 w 215176"/>
                <a:gd name="connsiteY6" fmla="*/ 0 h 351729"/>
                <a:gd name="connsiteX7" fmla="*/ 128968 w 215176"/>
                <a:gd name="connsiteY7" fmla="*/ 0 h 351729"/>
                <a:gd name="connsiteX8" fmla="*/ 215176 w 215176"/>
                <a:gd name="connsiteY8" fmla="*/ 75863 h 351729"/>
                <a:gd name="connsiteX9" fmla="*/ 215176 w 215176"/>
                <a:gd name="connsiteY9" fmla="*/ 315177 h 351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5176" h="351729">
                  <a:moveTo>
                    <a:pt x="122761" y="351729"/>
                  </a:moveTo>
                  <a:lnTo>
                    <a:pt x="122761" y="105519"/>
                  </a:lnTo>
                  <a:cubicBezTo>
                    <a:pt x="122761" y="103450"/>
                    <a:pt x="122761" y="101381"/>
                    <a:pt x="122761" y="99312"/>
                  </a:cubicBezTo>
                  <a:cubicBezTo>
                    <a:pt x="120692" y="84139"/>
                    <a:pt x="106899" y="73795"/>
                    <a:pt x="91726" y="75863"/>
                  </a:cubicBezTo>
                  <a:lnTo>
                    <a:pt x="0" y="75863"/>
                  </a:lnTo>
                  <a:lnTo>
                    <a:pt x="0" y="31564"/>
                  </a:lnTo>
                  <a:lnTo>
                    <a:pt x="26107" y="0"/>
                  </a:lnTo>
                  <a:lnTo>
                    <a:pt x="128968" y="0"/>
                  </a:lnTo>
                  <a:cubicBezTo>
                    <a:pt x="184831" y="0"/>
                    <a:pt x="215176" y="24139"/>
                    <a:pt x="215176" y="75863"/>
                  </a:cubicBezTo>
                  <a:lnTo>
                    <a:pt x="215176" y="31517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7" name="Forme libre : forme 76">
              <a:extLst>
                <a:ext uri="{FF2B5EF4-FFF2-40B4-BE49-F238E27FC236}">
                  <a16:creationId xmlns:a16="http://schemas.microsoft.com/office/drawing/2014/main" id="{25C300B2-B74E-4E26-A194-71191B0D35E8}"/>
                </a:ext>
              </a:extLst>
            </p:cNvPr>
            <p:cNvSpPr/>
            <p:nvPr/>
          </p:nvSpPr>
          <p:spPr>
            <a:xfrm rot="8716295">
              <a:off x="1938756" y="4602084"/>
              <a:ext cx="253340" cy="284725"/>
            </a:xfrm>
            <a:custGeom>
              <a:avLst/>
              <a:gdLst>
                <a:gd name="connsiteX0" fmla="*/ 160632 w 253340"/>
                <a:gd name="connsiteY0" fmla="*/ 90518 h 284725"/>
                <a:gd name="connsiteX1" fmla="*/ 235501 w 253340"/>
                <a:gd name="connsiteY1" fmla="*/ 0 h 284725"/>
                <a:gd name="connsiteX2" fmla="*/ 245549 w 253340"/>
                <a:gd name="connsiteY2" fmla="*/ 18921 h 284725"/>
                <a:gd name="connsiteX3" fmla="*/ 253340 w 253340"/>
                <a:gd name="connsiteY3" fmla="*/ 76098 h 284725"/>
                <a:gd name="connsiteX4" fmla="*/ 253340 w 253340"/>
                <a:gd name="connsiteY4" fmla="*/ 85064 h 284725"/>
                <a:gd name="connsiteX5" fmla="*/ 0 w 253340"/>
                <a:gd name="connsiteY5" fmla="*/ 284725 h 284725"/>
                <a:gd name="connsiteX6" fmla="*/ 27820 w 253340"/>
                <a:gd name="connsiteY6" fmla="*/ 251090 h 284725"/>
                <a:gd name="connsiteX7" fmla="*/ 27820 w 253340"/>
                <a:gd name="connsiteY7" fmla="*/ 265757 h 28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3340" h="284725">
                  <a:moveTo>
                    <a:pt x="160632" y="90518"/>
                  </a:moveTo>
                  <a:lnTo>
                    <a:pt x="235501" y="0"/>
                  </a:lnTo>
                  <a:lnTo>
                    <a:pt x="245549" y="18921"/>
                  </a:lnTo>
                  <a:cubicBezTo>
                    <a:pt x="250668" y="35581"/>
                    <a:pt x="253340" y="54719"/>
                    <a:pt x="253340" y="76098"/>
                  </a:cubicBezTo>
                  <a:lnTo>
                    <a:pt x="253340" y="85064"/>
                  </a:lnTo>
                  <a:close/>
                  <a:moveTo>
                    <a:pt x="0" y="284725"/>
                  </a:moveTo>
                  <a:lnTo>
                    <a:pt x="27820" y="251090"/>
                  </a:lnTo>
                  <a:lnTo>
                    <a:pt x="27820" y="26575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8" name="Forme libre : forme 77">
              <a:extLst>
                <a:ext uri="{FF2B5EF4-FFF2-40B4-BE49-F238E27FC236}">
                  <a16:creationId xmlns:a16="http://schemas.microsoft.com/office/drawing/2014/main" id="{7BF6F0E5-34C1-45CD-80DE-BC9B96FD0B23}"/>
                </a:ext>
              </a:extLst>
            </p:cNvPr>
            <p:cNvSpPr/>
            <p:nvPr/>
          </p:nvSpPr>
          <p:spPr>
            <a:xfrm rot="8716295">
              <a:off x="1865533" y="4392222"/>
              <a:ext cx="282763" cy="206900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9" name="Forme libre : forme 78">
              <a:extLst>
                <a:ext uri="{FF2B5EF4-FFF2-40B4-BE49-F238E27FC236}">
                  <a16:creationId xmlns:a16="http://schemas.microsoft.com/office/drawing/2014/main" id="{511959A1-CD78-4057-A44C-4C7B0D1D4BF4}"/>
                </a:ext>
              </a:extLst>
            </p:cNvPr>
            <p:cNvSpPr/>
            <p:nvPr/>
          </p:nvSpPr>
          <p:spPr>
            <a:xfrm rot="8716295">
              <a:off x="1628246" y="4612566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0" name="Forme libre : forme 79">
              <a:extLst>
                <a:ext uri="{FF2B5EF4-FFF2-40B4-BE49-F238E27FC236}">
                  <a16:creationId xmlns:a16="http://schemas.microsoft.com/office/drawing/2014/main" id="{0EA04C20-2699-4D71-8747-5D817458F754}"/>
                </a:ext>
              </a:extLst>
            </p:cNvPr>
            <p:cNvSpPr/>
            <p:nvPr/>
          </p:nvSpPr>
          <p:spPr>
            <a:xfrm rot="8716295">
              <a:off x="1439200" y="4296731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1" name="Forme libre : forme 80">
              <a:extLst>
                <a:ext uri="{FF2B5EF4-FFF2-40B4-BE49-F238E27FC236}">
                  <a16:creationId xmlns:a16="http://schemas.microsoft.com/office/drawing/2014/main" id="{D22F2322-BF78-4775-9E4B-879AD4684E79}"/>
                </a:ext>
              </a:extLst>
            </p:cNvPr>
            <p:cNvSpPr/>
            <p:nvPr/>
          </p:nvSpPr>
          <p:spPr>
            <a:xfrm rot="8716295">
              <a:off x="1420958" y="4086681"/>
              <a:ext cx="436339" cy="525389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2" name="Forme libre : forme 81">
              <a:extLst>
                <a:ext uri="{FF2B5EF4-FFF2-40B4-BE49-F238E27FC236}">
                  <a16:creationId xmlns:a16="http://schemas.microsoft.com/office/drawing/2014/main" id="{4D74AAFD-8B17-4E42-A5CD-05919934D336}"/>
                </a:ext>
              </a:extLst>
            </p:cNvPr>
            <p:cNvSpPr/>
            <p:nvPr/>
          </p:nvSpPr>
          <p:spPr>
            <a:xfrm rot="8716295">
              <a:off x="1764734" y="4674549"/>
              <a:ext cx="151727" cy="331039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3" name="Forme libre : forme 82">
              <a:extLst>
                <a:ext uri="{FF2B5EF4-FFF2-40B4-BE49-F238E27FC236}">
                  <a16:creationId xmlns:a16="http://schemas.microsoft.com/office/drawing/2014/main" id="{F0A6E2C3-74F5-4058-A3E6-F9EC057EDC23}"/>
                </a:ext>
              </a:extLst>
            </p:cNvPr>
            <p:cNvSpPr/>
            <p:nvPr/>
          </p:nvSpPr>
          <p:spPr>
            <a:xfrm rot="8716295">
              <a:off x="2058111" y="4234218"/>
              <a:ext cx="77302" cy="80483"/>
            </a:xfrm>
            <a:custGeom>
              <a:avLst/>
              <a:gdLst>
                <a:gd name="connsiteX0" fmla="*/ 2300 w 77302"/>
                <a:gd name="connsiteY0" fmla="*/ 68069 h 80483"/>
                <a:gd name="connsiteX1" fmla="*/ 0 w 77302"/>
                <a:gd name="connsiteY1" fmla="*/ 62622 h 80483"/>
                <a:gd name="connsiteX2" fmla="*/ 51796 w 77302"/>
                <a:gd name="connsiteY2" fmla="*/ 0 h 80483"/>
                <a:gd name="connsiteX3" fmla="*/ 64371 w 77302"/>
                <a:gd name="connsiteY3" fmla="*/ 5309 h 80483"/>
                <a:gd name="connsiteX4" fmla="*/ 64371 w 77302"/>
                <a:gd name="connsiteY4" fmla="*/ 67380 h 80483"/>
                <a:gd name="connsiteX5" fmla="*/ 33335 w 77302"/>
                <a:gd name="connsiteY5" fmla="*/ 80483 h 80483"/>
                <a:gd name="connsiteX6" fmla="*/ 2300 w 77302"/>
                <a:gd name="connsiteY6" fmla="*/ 68069 h 80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7302" h="80483">
                  <a:moveTo>
                    <a:pt x="2300" y="68069"/>
                  </a:moveTo>
                  <a:lnTo>
                    <a:pt x="0" y="62622"/>
                  </a:lnTo>
                  <a:lnTo>
                    <a:pt x="51796" y="0"/>
                  </a:lnTo>
                  <a:lnTo>
                    <a:pt x="64371" y="5309"/>
                  </a:lnTo>
                  <a:cubicBezTo>
                    <a:pt x="81612" y="21861"/>
                    <a:pt x="81613" y="50138"/>
                    <a:pt x="64371" y="67380"/>
                  </a:cubicBezTo>
                  <a:cubicBezTo>
                    <a:pt x="56095" y="75656"/>
                    <a:pt x="45060" y="80483"/>
                    <a:pt x="33335" y="80483"/>
                  </a:cubicBezTo>
                  <a:cubicBezTo>
                    <a:pt x="21611" y="80483"/>
                    <a:pt x="10576" y="76345"/>
                    <a:pt x="2300" y="6806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4" name="Forme libre : forme 83">
              <a:extLst>
                <a:ext uri="{FF2B5EF4-FFF2-40B4-BE49-F238E27FC236}">
                  <a16:creationId xmlns:a16="http://schemas.microsoft.com/office/drawing/2014/main" id="{C5C3FA1A-B61A-49E4-835E-E12FBC91F976}"/>
                </a:ext>
              </a:extLst>
            </p:cNvPr>
            <p:cNvSpPr/>
            <p:nvPr/>
          </p:nvSpPr>
          <p:spPr>
            <a:xfrm rot="8716295">
              <a:off x="1876235" y="3938134"/>
              <a:ext cx="237808" cy="296463"/>
            </a:xfrm>
            <a:custGeom>
              <a:avLst/>
              <a:gdLst>
                <a:gd name="connsiteX0" fmla="*/ 66569 w 237808"/>
                <a:gd name="connsiteY0" fmla="*/ 296463 h 296463"/>
                <a:gd name="connsiteX1" fmla="*/ 1694 w 237808"/>
                <a:gd name="connsiteY1" fmla="*/ 175766 h 296463"/>
                <a:gd name="connsiteX2" fmla="*/ 34886 w 237808"/>
                <a:gd name="connsiteY2" fmla="*/ 83734 h 296463"/>
                <a:gd name="connsiteX3" fmla="*/ 0 w 237808"/>
                <a:gd name="connsiteY3" fmla="*/ 83734 h 296463"/>
                <a:gd name="connsiteX4" fmla="*/ 69258 w 237808"/>
                <a:gd name="connsiteY4" fmla="*/ 0 h 296463"/>
                <a:gd name="connsiteX5" fmla="*/ 237808 w 237808"/>
                <a:gd name="connsiteY5" fmla="*/ 0 h 296463"/>
                <a:gd name="connsiteX6" fmla="*/ 237808 w 237808"/>
                <a:gd name="connsiteY6" fmla="*/ 83734 h 296463"/>
                <a:gd name="connsiteX7" fmla="*/ 139741 w 237808"/>
                <a:gd name="connsiteY7" fmla="*/ 83734 h 296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37808" h="296463">
                  <a:moveTo>
                    <a:pt x="66569" y="296463"/>
                  </a:moveTo>
                  <a:lnTo>
                    <a:pt x="1694" y="175766"/>
                  </a:lnTo>
                  <a:lnTo>
                    <a:pt x="34886" y="83734"/>
                  </a:lnTo>
                  <a:lnTo>
                    <a:pt x="0" y="83734"/>
                  </a:lnTo>
                  <a:lnTo>
                    <a:pt x="69258" y="0"/>
                  </a:lnTo>
                  <a:lnTo>
                    <a:pt x="237808" y="0"/>
                  </a:lnTo>
                  <a:lnTo>
                    <a:pt x="237808" y="83734"/>
                  </a:lnTo>
                  <a:lnTo>
                    <a:pt x="139741" y="8373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5" name="Forme libre : forme 84">
              <a:extLst>
                <a:ext uri="{FF2B5EF4-FFF2-40B4-BE49-F238E27FC236}">
                  <a16:creationId xmlns:a16="http://schemas.microsoft.com/office/drawing/2014/main" id="{5130FB54-785E-4CCE-8892-E9E7FA64456C}"/>
                </a:ext>
              </a:extLst>
            </p:cNvPr>
            <p:cNvSpPr/>
            <p:nvPr/>
          </p:nvSpPr>
          <p:spPr>
            <a:xfrm rot="8716295">
              <a:off x="1836851" y="4069507"/>
              <a:ext cx="109652" cy="109652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6" name="Forme libre : forme 85">
              <a:extLst>
                <a:ext uri="{FF2B5EF4-FFF2-40B4-BE49-F238E27FC236}">
                  <a16:creationId xmlns:a16="http://schemas.microsoft.com/office/drawing/2014/main" id="{B1DA0534-A2F7-477A-9EBD-904B7C6BF720}"/>
                </a:ext>
              </a:extLst>
            </p:cNvPr>
            <p:cNvSpPr/>
            <p:nvPr/>
          </p:nvSpPr>
          <p:spPr>
            <a:xfrm rot="8716295">
              <a:off x="1827832" y="5057264"/>
              <a:ext cx="219410" cy="140851"/>
            </a:xfrm>
            <a:custGeom>
              <a:avLst/>
              <a:gdLst>
                <a:gd name="connsiteX0" fmla="*/ 27373 w 219410"/>
                <a:gd name="connsiteY0" fmla="*/ 96063 h 140851"/>
                <a:gd name="connsiteX1" fmla="*/ 1953 w 219410"/>
                <a:gd name="connsiteY1" fmla="*/ 53941 h 140851"/>
                <a:gd name="connsiteX2" fmla="*/ 0 w 219410"/>
                <a:gd name="connsiteY2" fmla="*/ 43352 h 140851"/>
                <a:gd name="connsiteX3" fmla="*/ 35858 w 219410"/>
                <a:gd name="connsiteY3" fmla="*/ 0 h 140851"/>
                <a:gd name="connsiteX4" fmla="*/ 219410 w 219410"/>
                <a:gd name="connsiteY4" fmla="*/ 127232 h 140851"/>
                <a:gd name="connsiteX5" fmla="*/ 200448 w 219410"/>
                <a:gd name="connsiteY5" fmla="*/ 132296 h 140851"/>
                <a:gd name="connsiteX6" fmla="*/ 136904 w 219410"/>
                <a:gd name="connsiteY6" fmla="*/ 140588 h 140851"/>
                <a:gd name="connsiteX7" fmla="*/ 27373 w 219410"/>
                <a:gd name="connsiteY7" fmla="*/ 96063 h 140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9410" h="140851">
                  <a:moveTo>
                    <a:pt x="27373" y="96063"/>
                  </a:moveTo>
                  <a:cubicBezTo>
                    <a:pt x="16020" y="85043"/>
                    <a:pt x="7797" y="71018"/>
                    <a:pt x="1953" y="53941"/>
                  </a:cubicBezTo>
                  <a:lnTo>
                    <a:pt x="0" y="43352"/>
                  </a:lnTo>
                  <a:lnTo>
                    <a:pt x="35858" y="0"/>
                  </a:lnTo>
                  <a:lnTo>
                    <a:pt x="219410" y="127232"/>
                  </a:lnTo>
                  <a:lnTo>
                    <a:pt x="200448" y="132296"/>
                  </a:lnTo>
                  <a:cubicBezTo>
                    <a:pt x="176976" y="136859"/>
                    <a:pt x="155381" y="139475"/>
                    <a:pt x="136904" y="140588"/>
                  </a:cubicBezTo>
                  <a:cubicBezTo>
                    <a:pt x="95942" y="143260"/>
                    <a:pt x="55870" y="125450"/>
                    <a:pt x="27373" y="9606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7" name="Forme libre : forme 86">
              <a:extLst>
                <a:ext uri="{FF2B5EF4-FFF2-40B4-BE49-F238E27FC236}">
                  <a16:creationId xmlns:a16="http://schemas.microsoft.com/office/drawing/2014/main" id="{499B9B4D-3FED-432E-B8A1-227297010164}"/>
                </a:ext>
              </a:extLst>
            </p:cNvPr>
            <p:cNvSpPr/>
            <p:nvPr/>
          </p:nvSpPr>
          <p:spPr>
            <a:xfrm rot="8716295">
              <a:off x="1125067" y="2479655"/>
              <a:ext cx="213797" cy="351729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8" name="Forme libre : forme 87">
              <a:extLst>
                <a:ext uri="{FF2B5EF4-FFF2-40B4-BE49-F238E27FC236}">
                  <a16:creationId xmlns:a16="http://schemas.microsoft.com/office/drawing/2014/main" id="{E02C751E-DC74-40B9-9338-4FC877AC5DE9}"/>
                </a:ext>
              </a:extLst>
            </p:cNvPr>
            <p:cNvSpPr/>
            <p:nvPr/>
          </p:nvSpPr>
          <p:spPr>
            <a:xfrm rot="8716295">
              <a:off x="1260365" y="2523914"/>
              <a:ext cx="393110" cy="379317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9" name="Forme libre : forme 88">
              <a:extLst>
                <a:ext uri="{FF2B5EF4-FFF2-40B4-BE49-F238E27FC236}">
                  <a16:creationId xmlns:a16="http://schemas.microsoft.com/office/drawing/2014/main" id="{EDB869CB-0B5E-4271-9BFC-C063A1E41179}"/>
                </a:ext>
              </a:extLst>
            </p:cNvPr>
            <p:cNvSpPr/>
            <p:nvPr/>
          </p:nvSpPr>
          <p:spPr>
            <a:xfrm rot="8716295">
              <a:off x="1192483" y="2393326"/>
              <a:ext cx="282763" cy="206900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0" name="Forme libre : forme 89">
              <a:extLst>
                <a:ext uri="{FF2B5EF4-FFF2-40B4-BE49-F238E27FC236}">
                  <a16:creationId xmlns:a16="http://schemas.microsoft.com/office/drawing/2014/main" id="{E642165E-E2C1-4194-B748-8FFE94990F87}"/>
                </a:ext>
              </a:extLst>
            </p:cNvPr>
            <p:cNvSpPr/>
            <p:nvPr/>
          </p:nvSpPr>
          <p:spPr>
            <a:xfrm rot="8716295">
              <a:off x="955196" y="2613670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1" name="Forme libre : forme 90">
              <a:extLst>
                <a:ext uri="{FF2B5EF4-FFF2-40B4-BE49-F238E27FC236}">
                  <a16:creationId xmlns:a16="http://schemas.microsoft.com/office/drawing/2014/main" id="{A2691381-B80D-4BAA-81F5-B9CBD50CDC3A}"/>
                </a:ext>
              </a:extLst>
            </p:cNvPr>
            <p:cNvSpPr/>
            <p:nvPr/>
          </p:nvSpPr>
          <p:spPr>
            <a:xfrm rot="8716295">
              <a:off x="766149" y="2297835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2" name="Forme libre : forme 91">
              <a:extLst>
                <a:ext uri="{FF2B5EF4-FFF2-40B4-BE49-F238E27FC236}">
                  <a16:creationId xmlns:a16="http://schemas.microsoft.com/office/drawing/2014/main" id="{0482A365-A74F-446C-AAD7-4EC6C1CD57F0}"/>
                </a:ext>
              </a:extLst>
            </p:cNvPr>
            <p:cNvSpPr/>
            <p:nvPr/>
          </p:nvSpPr>
          <p:spPr>
            <a:xfrm rot="8716295">
              <a:off x="747908" y="2087785"/>
              <a:ext cx="436339" cy="525389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3" name="Forme libre : forme 92">
              <a:extLst>
                <a:ext uri="{FF2B5EF4-FFF2-40B4-BE49-F238E27FC236}">
                  <a16:creationId xmlns:a16="http://schemas.microsoft.com/office/drawing/2014/main" id="{92EDFB7C-6336-491E-B30E-320880635E87}"/>
                </a:ext>
              </a:extLst>
            </p:cNvPr>
            <p:cNvSpPr/>
            <p:nvPr/>
          </p:nvSpPr>
          <p:spPr>
            <a:xfrm rot="8716295">
              <a:off x="1091684" y="2675653"/>
              <a:ext cx="151727" cy="331039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4" name="Forme libre : forme 93">
              <a:extLst>
                <a:ext uri="{FF2B5EF4-FFF2-40B4-BE49-F238E27FC236}">
                  <a16:creationId xmlns:a16="http://schemas.microsoft.com/office/drawing/2014/main" id="{D83D3BAF-7FBE-4F99-9018-4FC86ADC96E7}"/>
                </a:ext>
              </a:extLst>
            </p:cNvPr>
            <p:cNvSpPr/>
            <p:nvPr/>
          </p:nvSpPr>
          <p:spPr>
            <a:xfrm rot="8716295">
              <a:off x="1562630" y="2101039"/>
              <a:ext cx="213797" cy="351729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5" name="Forme libre : forme 94">
              <a:extLst>
                <a:ext uri="{FF2B5EF4-FFF2-40B4-BE49-F238E27FC236}">
                  <a16:creationId xmlns:a16="http://schemas.microsoft.com/office/drawing/2014/main" id="{CEEB76A4-083C-4EA4-BC5C-62E48656846D}"/>
                </a:ext>
              </a:extLst>
            </p:cNvPr>
            <p:cNvSpPr/>
            <p:nvPr/>
          </p:nvSpPr>
          <p:spPr>
            <a:xfrm rot="8716295">
              <a:off x="1697929" y="2145298"/>
              <a:ext cx="393110" cy="379317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6" name="Forme libre : forme 95">
              <a:extLst>
                <a:ext uri="{FF2B5EF4-FFF2-40B4-BE49-F238E27FC236}">
                  <a16:creationId xmlns:a16="http://schemas.microsoft.com/office/drawing/2014/main" id="{CCC0470E-9D95-4E4A-99C4-20A54FC85F09}"/>
                </a:ext>
              </a:extLst>
            </p:cNvPr>
            <p:cNvSpPr/>
            <p:nvPr/>
          </p:nvSpPr>
          <p:spPr>
            <a:xfrm rot="8716295">
              <a:off x="1392759" y="2235054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7" name="Forme libre : forme 96">
              <a:extLst>
                <a:ext uri="{FF2B5EF4-FFF2-40B4-BE49-F238E27FC236}">
                  <a16:creationId xmlns:a16="http://schemas.microsoft.com/office/drawing/2014/main" id="{DC4F5F33-FD61-4AAF-BEDB-A910592E6F5B}"/>
                </a:ext>
              </a:extLst>
            </p:cNvPr>
            <p:cNvSpPr/>
            <p:nvPr/>
          </p:nvSpPr>
          <p:spPr>
            <a:xfrm rot="8716295">
              <a:off x="1203715" y="1919219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8" name="Forme libre : forme 97">
              <a:extLst>
                <a:ext uri="{FF2B5EF4-FFF2-40B4-BE49-F238E27FC236}">
                  <a16:creationId xmlns:a16="http://schemas.microsoft.com/office/drawing/2014/main" id="{834A6F61-96ED-46AB-9C21-4C607ECF62BF}"/>
                </a:ext>
              </a:extLst>
            </p:cNvPr>
            <p:cNvSpPr/>
            <p:nvPr/>
          </p:nvSpPr>
          <p:spPr>
            <a:xfrm rot="8716295">
              <a:off x="1529248" y="2297037"/>
              <a:ext cx="151727" cy="331041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9" name="Forme libre : forme 98">
              <a:extLst>
                <a:ext uri="{FF2B5EF4-FFF2-40B4-BE49-F238E27FC236}">
                  <a16:creationId xmlns:a16="http://schemas.microsoft.com/office/drawing/2014/main" id="{A4467B90-2473-4F1A-8469-883DEA2EE58D}"/>
                </a:ext>
              </a:extLst>
            </p:cNvPr>
            <p:cNvSpPr/>
            <p:nvPr/>
          </p:nvSpPr>
          <p:spPr>
            <a:xfrm rot="8716295">
              <a:off x="1163801" y="2070611"/>
              <a:ext cx="109652" cy="109652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0" name="Forme libre : forme 99">
              <a:extLst>
                <a:ext uri="{FF2B5EF4-FFF2-40B4-BE49-F238E27FC236}">
                  <a16:creationId xmlns:a16="http://schemas.microsoft.com/office/drawing/2014/main" id="{DB0D685A-9D56-4A49-A23B-0143DB428501}"/>
                </a:ext>
              </a:extLst>
            </p:cNvPr>
            <p:cNvSpPr/>
            <p:nvPr/>
          </p:nvSpPr>
          <p:spPr>
            <a:xfrm rot="7484129">
              <a:off x="1688065" y="2586655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1" name="Forme libre : forme 100">
              <a:extLst>
                <a:ext uri="{FF2B5EF4-FFF2-40B4-BE49-F238E27FC236}">
                  <a16:creationId xmlns:a16="http://schemas.microsoft.com/office/drawing/2014/main" id="{E20E1BBD-7B72-4A86-88CC-B5E27EE58A82}"/>
                </a:ext>
              </a:extLst>
            </p:cNvPr>
            <p:cNvSpPr/>
            <p:nvPr/>
          </p:nvSpPr>
          <p:spPr>
            <a:xfrm rot="13089394">
              <a:off x="1845023" y="2531236"/>
              <a:ext cx="412568" cy="496925"/>
            </a:xfrm>
            <a:custGeom>
              <a:avLst/>
              <a:gdLst>
                <a:gd name="connsiteX0" fmla="*/ 412568 w 412568"/>
                <a:gd name="connsiteY0" fmla="*/ 390854 h 496925"/>
                <a:gd name="connsiteX1" fmla="*/ 198232 w 412568"/>
                <a:gd name="connsiteY1" fmla="*/ 489977 h 496925"/>
                <a:gd name="connsiteX2" fmla="*/ 144991 w 412568"/>
                <a:gd name="connsiteY2" fmla="*/ 496925 h 496925"/>
                <a:gd name="connsiteX3" fmla="*/ 0 w 412568"/>
                <a:gd name="connsiteY3" fmla="*/ 276116 h 496925"/>
                <a:gd name="connsiteX4" fmla="*/ 0 w 412568"/>
                <a:gd name="connsiteY4" fmla="*/ 57626 h 496925"/>
                <a:gd name="connsiteX5" fmla="*/ 111075 w 412568"/>
                <a:gd name="connsiteY5" fmla="*/ 0 h 496925"/>
                <a:gd name="connsiteX6" fmla="*/ 112747 w 412568"/>
                <a:gd name="connsiteY6" fmla="*/ 233009 h 496925"/>
                <a:gd name="connsiteX7" fmla="*/ 132789 w 412568"/>
                <a:gd name="connsiteY7" fmla="*/ 371646 h 496925"/>
                <a:gd name="connsiteX8" fmla="*/ 233008 w 412568"/>
                <a:gd name="connsiteY8" fmla="*/ 426766 h 496925"/>
                <a:gd name="connsiteX9" fmla="*/ 308173 w 412568"/>
                <a:gd name="connsiteY9" fmla="*/ 413403 h 496925"/>
                <a:gd name="connsiteX10" fmla="*/ 410897 w 412568"/>
                <a:gd name="connsiteY10" fmla="*/ 371646 h 496925"/>
                <a:gd name="connsiteX11" fmla="*/ 412568 w 412568"/>
                <a:gd name="connsiteY11" fmla="*/ 382502 h 496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2568" h="496925">
                  <a:moveTo>
                    <a:pt x="412568" y="390854"/>
                  </a:moveTo>
                  <a:cubicBezTo>
                    <a:pt x="346173" y="447854"/>
                    <a:pt x="264275" y="477136"/>
                    <a:pt x="198232" y="489977"/>
                  </a:cubicBezTo>
                  <a:lnTo>
                    <a:pt x="144991" y="496925"/>
                  </a:lnTo>
                  <a:lnTo>
                    <a:pt x="0" y="276116"/>
                  </a:lnTo>
                  <a:lnTo>
                    <a:pt x="0" y="57626"/>
                  </a:lnTo>
                  <a:lnTo>
                    <a:pt x="111075" y="0"/>
                  </a:lnTo>
                  <a:lnTo>
                    <a:pt x="112747" y="233009"/>
                  </a:lnTo>
                  <a:cubicBezTo>
                    <a:pt x="110241" y="279778"/>
                    <a:pt x="117757" y="327382"/>
                    <a:pt x="132789" y="371646"/>
                  </a:cubicBezTo>
                  <a:cubicBezTo>
                    <a:pt x="146153" y="408393"/>
                    <a:pt x="180394" y="426766"/>
                    <a:pt x="233008" y="426766"/>
                  </a:cubicBezTo>
                  <a:cubicBezTo>
                    <a:pt x="258899" y="425930"/>
                    <a:pt x="283953" y="420919"/>
                    <a:pt x="308173" y="413403"/>
                  </a:cubicBezTo>
                  <a:cubicBezTo>
                    <a:pt x="343249" y="402546"/>
                    <a:pt x="377491" y="388349"/>
                    <a:pt x="410897" y="371646"/>
                  </a:cubicBezTo>
                  <a:cubicBezTo>
                    <a:pt x="411732" y="374986"/>
                    <a:pt x="412568" y="379161"/>
                    <a:pt x="412568" y="38250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2" name="Forme libre : forme 101">
              <a:extLst>
                <a:ext uri="{FF2B5EF4-FFF2-40B4-BE49-F238E27FC236}">
                  <a16:creationId xmlns:a16="http://schemas.microsoft.com/office/drawing/2014/main" id="{058FD3D2-1137-466B-A32E-EC38DECC9E64}"/>
                </a:ext>
              </a:extLst>
            </p:cNvPr>
            <p:cNvSpPr/>
            <p:nvPr/>
          </p:nvSpPr>
          <p:spPr>
            <a:xfrm rot="8716295">
              <a:off x="2147054" y="2332037"/>
              <a:ext cx="207668" cy="192886"/>
            </a:xfrm>
            <a:custGeom>
              <a:avLst/>
              <a:gdLst>
                <a:gd name="connsiteX0" fmla="*/ 0 w 207668"/>
                <a:gd name="connsiteY0" fmla="*/ 192886 h 192886"/>
                <a:gd name="connsiteX1" fmla="*/ 159539 w 207668"/>
                <a:gd name="connsiteY1" fmla="*/ 0 h 192886"/>
                <a:gd name="connsiteX2" fmla="*/ 181588 w 207668"/>
                <a:gd name="connsiteY2" fmla="*/ 5201 h 192886"/>
                <a:gd name="connsiteX3" fmla="*/ 207668 w 207668"/>
                <a:gd name="connsiteY3" fmla="*/ 59649 h 192886"/>
                <a:gd name="connsiteX4" fmla="*/ 160490 w 207668"/>
                <a:gd name="connsiteY4" fmla="*/ 123096 h 192886"/>
                <a:gd name="connsiteX5" fmla="*/ 161303 w 207668"/>
                <a:gd name="connsiteY5" fmla="*/ 123096 h 192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668" h="192886">
                  <a:moveTo>
                    <a:pt x="0" y="192886"/>
                  </a:moveTo>
                  <a:lnTo>
                    <a:pt x="159539" y="0"/>
                  </a:lnTo>
                  <a:lnTo>
                    <a:pt x="181588" y="5201"/>
                  </a:lnTo>
                  <a:cubicBezTo>
                    <a:pt x="201262" y="16029"/>
                    <a:pt x="207668" y="40127"/>
                    <a:pt x="207668" y="59649"/>
                  </a:cubicBezTo>
                  <a:cubicBezTo>
                    <a:pt x="205228" y="88119"/>
                    <a:pt x="186518" y="111708"/>
                    <a:pt x="160490" y="123096"/>
                  </a:cubicBezTo>
                  <a:lnTo>
                    <a:pt x="161303" y="12309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3" name="Forme libre : forme 102">
              <a:extLst>
                <a:ext uri="{FF2B5EF4-FFF2-40B4-BE49-F238E27FC236}">
                  <a16:creationId xmlns:a16="http://schemas.microsoft.com/office/drawing/2014/main" id="{1D4E0B7C-E0DB-42C1-97C8-9CFDD97D6E12}"/>
                </a:ext>
              </a:extLst>
            </p:cNvPr>
            <p:cNvSpPr/>
            <p:nvPr/>
          </p:nvSpPr>
          <p:spPr>
            <a:xfrm rot="8716295">
              <a:off x="2049197" y="2089093"/>
              <a:ext cx="167065" cy="167065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4" name="Forme libre : forme 103">
              <a:extLst>
                <a:ext uri="{FF2B5EF4-FFF2-40B4-BE49-F238E27FC236}">
                  <a16:creationId xmlns:a16="http://schemas.microsoft.com/office/drawing/2014/main" id="{A21EEDA4-6B90-42FE-A8F7-161F4C64786E}"/>
                </a:ext>
              </a:extLst>
            </p:cNvPr>
            <p:cNvSpPr/>
            <p:nvPr/>
          </p:nvSpPr>
          <p:spPr>
            <a:xfrm rot="8716295">
              <a:off x="1681033" y="2134834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5" name="Forme libre : forme 104">
              <a:extLst>
                <a:ext uri="{FF2B5EF4-FFF2-40B4-BE49-F238E27FC236}">
                  <a16:creationId xmlns:a16="http://schemas.microsoft.com/office/drawing/2014/main" id="{241992F4-C526-4B0F-B49A-4C5342E4E3B9}"/>
                </a:ext>
              </a:extLst>
            </p:cNvPr>
            <p:cNvSpPr/>
            <p:nvPr/>
          </p:nvSpPr>
          <p:spPr>
            <a:xfrm rot="8716295">
              <a:off x="1949615" y="1893814"/>
              <a:ext cx="167065" cy="167065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6" name="Forme libre : forme 105">
              <a:extLst>
                <a:ext uri="{FF2B5EF4-FFF2-40B4-BE49-F238E27FC236}">
                  <a16:creationId xmlns:a16="http://schemas.microsoft.com/office/drawing/2014/main" id="{B139844C-817E-48D3-8277-0696A79D8A7B}"/>
                </a:ext>
              </a:extLst>
            </p:cNvPr>
            <p:cNvSpPr/>
            <p:nvPr/>
          </p:nvSpPr>
          <p:spPr>
            <a:xfrm rot="8716295">
              <a:off x="787294" y="1481172"/>
              <a:ext cx="213797" cy="351729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7" name="Forme libre : forme 106">
              <a:extLst>
                <a:ext uri="{FF2B5EF4-FFF2-40B4-BE49-F238E27FC236}">
                  <a16:creationId xmlns:a16="http://schemas.microsoft.com/office/drawing/2014/main" id="{EC258B4A-98D7-4707-82D5-287D312D53FB}"/>
                </a:ext>
              </a:extLst>
            </p:cNvPr>
            <p:cNvSpPr/>
            <p:nvPr/>
          </p:nvSpPr>
          <p:spPr>
            <a:xfrm rot="8716295">
              <a:off x="922592" y="1525431"/>
              <a:ext cx="393110" cy="379317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8" name="Forme libre : forme 107">
              <a:extLst>
                <a:ext uri="{FF2B5EF4-FFF2-40B4-BE49-F238E27FC236}">
                  <a16:creationId xmlns:a16="http://schemas.microsoft.com/office/drawing/2014/main" id="{0AF159B4-0BA0-46A0-8BF6-EEB119C9BAE0}"/>
                </a:ext>
              </a:extLst>
            </p:cNvPr>
            <p:cNvSpPr/>
            <p:nvPr/>
          </p:nvSpPr>
          <p:spPr>
            <a:xfrm rot="8716295">
              <a:off x="854710" y="1394843"/>
              <a:ext cx="282763" cy="206900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9" name="Forme libre : forme 108">
              <a:extLst>
                <a:ext uri="{FF2B5EF4-FFF2-40B4-BE49-F238E27FC236}">
                  <a16:creationId xmlns:a16="http://schemas.microsoft.com/office/drawing/2014/main" id="{D2357FE6-5CB3-4A6F-9898-439F276A56BB}"/>
                </a:ext>
              </a:extLst>
            </p:cNvPr>
            <p:cNvSpPr/>
            <p:nvPr/>
          </p:nvSpPr>
          <p:spPr>
            <a:xfrm rot="8716295">
              <a:off x="617423" y="1615187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0" name="Forme libre : forme 109">
              <a:extLst>
                <a:ext uri="{FF2B5EF4-FFF2-40B4-BE49-F238E27FC236}">
                  <a16:creationId xmlns:a16="http://schemas.microsoft.com/office/drawing/2014/main" id="{FC4C24A9-F747-4C2A-8038-34A068286674}"/>
                </a:ext>
              </a:extLst>
            </p:cNvPr>
            <p:cNvSpPr/>
            <p:nvPr/>
          </p:nvSpPr>
          <p:spPr>
            <a:xfrm rot="8716295">
              <a:off x="428376" y="1299352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1" name="Forme libre : forme 110">
              <a:extLst>
                <a:ext uri="{FF2B5EF4-FFF2-40B4-BE49-F238E27FC236}">
                  <a16:creationId xmlns:a16="http://schemas.microsoft.com/office/drawing/2014/main" id="{6F89B3F5-E20E-40F2-A3D9-1DA724C7E7DA}"/>
                </a:ext>
              </a:extLst>
            </p:cNvPr>
            <p:cNvSpPr/>
            <p:nvPr/>
          </p:nvSpPr>
          <p:spPr>
            <a:xfrm rot="8716295">
              <a:off x="410135" y="1089302"/>
              <a:ext cx="436339" cy="525389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2" name="Forme libre : forme 111">
              <a:extLst>
                <a:ext uri="{FF2B5EF4-FFF2-40B4-BE49-F238E27FC236}">
                  <a16:creationId xmlns:a16="http://schemas.microsoft.com/office/drawing/2014/main" id="{A7971239-2E57-418C-B9A2-76BBA228AAAA}"/>
                </a:ext>
              </a:extLst>
            </p:cNvPr>
            <p:cNvSpPr/>
            <p:nvPr/>
          </p:nvSpPr>
          <p:spPr>
            <a:xfrm rot="8716295">
              <a:off x="753911" y="1677170"/>
              <a:ext cx="151727" cy="331039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3" name="Forme libre : forme 112">
              <a:extLst>
                <a:ext uri="{FF2B5EF4-FFF2-40B4-BE49-F238E27FC236}">
                  <a16:creationId xmlns:a16="http://schemas.microsoft.com/office/drawing/2014/main" id="{25A15CE8-C576-4431-85C1-6CCD6A11990B}"/>
                </a:ext>
              </a:extLst>
            </p:cNvPr>
            <p:cNvSpPr/>
            <p:nvPr/>
          </p:nvSpPr>
          <p:spPr>
            <a:xfrm rot="8716295">
              <a:off x="1224858" y="1102556"/>
              <a:ext cx="213797" cy="351729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4" name="Forme libre : forme 113">
              <a:extLst>
                <a:ext uri="{FF2B5EF4-FFF2-40B4-BE49-F238E27FC236}">
                  <a16:creationId xmlns:a16="http://schemas.microsoft.com/office/drawing/2014/main" id="{772C8199-975B-4DB9-90B6-393809DB337C}"/>
                </a:ext>
              </a:extLst>
            </p:cNvPr>
            <p:cNvSpPr/>
            <p:nvPr/>
          </p:nvSpPr>
          <p:spPr>
            <a:xfrm rot="8716295">
              <a:off x="1360156" y="1146815"/>
              <a:ext cx="393110" cy="379317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5" name="Forme libre : forme 114">
              <a:extLst>
                <a:ext uri="{FF2B5EF4-FFF2-40B4-BE49-F238E27FC236}">
                  <a16:creationId xmlns:a16="http://schemas.microsoft.com/office/drawing/2014/main" id="{045D8538-D0BF-41B7-A446-4300E3052C25}"/>
                </a:ext>
              </a:extLst>
            </p:cNvPr>
            <p:cNvSpPr/>
            <p:nvPr/>
          </p:nvSpPr>
          <p:spPr>
            <a:xfrm rot="8716295">
              <a:off x="1054986" y="1236571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6" name="Forme libre : forme 115">
              <a:extLst>
                <a:ext uri="{FF2B5EF4-FFF2-40B4-BE49-F238E27FC236}">
                  <a16:creationId xmlns:a16="http://schemas.microsoft.com/office/drawing/2014/main" id="{F487B9F6-21A3-4096-B9C9-6798C84BC040}"/>
                </a:ext>
              </a:extLst>
            </p:cNvPr>
            <p:cNvSpPr/>
            <p:nvPr/>
          </p:nvSpPr>
          <p:spPr>
            <a:xfrm rot="8716295">
              <a:off x="865942" y="920736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7" name="Forme libre : forme 116">
              <a:extLst>
                <a:ext uri="{FF2B5EF4-FFF2-40B4-BE49-F238E27FC236}">
                  <a16:creationId xmlns:a16="http://schemas.microsoft.com/office/drawing/2014/main" id="{6E1B30F4-B76F-4DFD-94B6-89C5085754B4}"/>
                </a:ext>
              </a:extLst>
            </p:cNvPr>
            <p:cNvSpPr/>
            <p:nvPr/>
          </p:nvSpPr>
          <p:spPr>
            <a:xfrm rot="8716295">
              <a:off x="1191475" y="1298554"/>
              <a:ext cx="151727" cy="331041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8" name="Forme libre : forme 117">
              <a:extLst>
                <a:ext uri="{FF2B5EF4-FFF2-40B4-BE49-F238E27FC236}">
                  <a16:creationId xmlns:a16="http://schemas.microsoft.com/office/drawing/2014/main" id="{A22D9A3A-F90E-4215-A3D9-2B8B41E055F7}"/>
                </a:ext>
              </a:extLst>
            </p:cNvPr>
            <p:cNvSpPr/>
            <p:nvPr/>
          </p:nvSpPr>
          <p:spPr>
            <a:xfrm rot="8716295">
              <a:off x="826028" y="1072128"/>
              <a:ext cx="109652" cy="109652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9" name="Forme libre : forme 118">
              <a:extLst>
                <a:ext uri="{FF2B5EF4-FFF2-40B4-BE49-F238E27FC236}">
                  <a16:creationId xmlns:a16="http://schemas.microsoft.com/office/drawing/2014/main" id="{BE2E1676-EA0E-4335-8788-8705DA1645AA}"/>
                </a:ext>
              </a:extLst>
            </p:cNvPr>
            <p:cNvSpPr/>
            <p:nvPr/>
          </p:nvSpPr>
          <p:spPr>
            <a:xfrm rot="7484129">
              <a:off x="1350292" y="1588172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0" name="Forme libre : forme 119">
              <a:extLst>
                <a:ext uri="{FF2B5EF4-FFF2-40B4-BE49-F238E27FC236}">
                  <a16:creationId xmlns:a16="http://schemas.microsoft.com/office/drawing/2014/main" id="{40999F76-AD09-4C7B-872C-0DEE52F07659}"/>
                </a:ext>
              </a:extLst>
            </p:cNvPr>
            <p:cNvSpPr/>
            <p:nvPr/>
          </p:nvSpPr>
          <p:spPr>
            <a:xfrm rot="13089394">
              <a:off x="1508942" y="1537520"/>
              <a:ext cx="409227" cy="492743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1" name="Forme libre : forme 120">
              <a:extLst>
                <a:ext uri="{FF2B5EF4-FFF2-40B4-BE49-F238E27FC236}">
                  <a16:creationId xmlns:a16="http://schemas.microsoft.com/office/drawing/2014/main" id="{6B6E5D37-D7AA-45D2-8C08-E9424C9116A4}"/>
                </a:ext>
              </a:extLst>
            </p:cNvPr>
            <p:cNvSpPr/>
            <p:nvPr/>
          </p:nvSpPr>
          <p:spPr>
            <a:xfrm rot="8716295">
              <a:off x="1789833" y="1247402"/>
              <a:ext cx="333502" cy="244026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2" name="Forme libre : forme 121">
              <a:extLst>
                <a:ext uri="{FF2B5EF4-FFF2-40B4-BE49-F238E27FC236}">
                  <a16:creationId xmlns:a16="http://schemas.microsoft.com/office/drawing/2014/main" id="{95A3F24C-F2DC-4645-8F10-A5B52E13A8C7}"/>
                </a:ext>
              </a:extLst>
            </p:cNvPr>
            <p:cNvSpPr/>
            <p:nvPr/>
          </p:nvSpPr>
          <p:spPr>
            <a:xfrm rot="8716295">
              <a:off x="1711424" y="1090610"/>
              <a:ext cx="167065" cy="167065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3" name="Forme libre : forme 122">
              <a:extLst>
                <a:ext uri="{FF2B5EF4-FFF2-40B4-BE49-F238E27FC236}">
                  <a16:creationId xmlns:a16="http://schemas.microsoft.com/office/drawing/2014/main" id="{F64675C8-8E02-476A-995A-3F124CB310D9}"/>
                </a:ext>
              </a:extLst>
            </p:cNvPr>
            <p:cNvSpPr/>
            <p:nvPr/>
          </p:nvSpPr>
          <p:spPr>
            <a:xfrm rot="8716295">
              <a:off x="1343261" y="1136351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4" name="Forme libre : forme 123">
              <a:extLst>
                <a:ext uri="{FF2B5EF4-FFF2-40B4-BE49-F238E27FC236}">
                  <a16:creationId xmlns:a16="http://schemas.microsoft.com/office/drawing/2014/main" id="{1CC5047B-8356-4CC0-B61E-EC63C0F68022}"/>
                </a:ext>
              </a:extLst>
            </p:cNvPr>
            <p:cNvSpPr/>
            <p:nvPr/>
          </p:nvSpPr>
          <p:spPr>
            <a:xfrm rot="8716295">
              <a:off x="1611842" y="895331"/>
              <a:ext cx="167065" cy="167065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5" name="Forme libre : forme 124">
              <a:extLst>
                <a:ext uri="{FF2B5EF4-FFF2-40B4-BE49-F238E27FC236}">
                  <a16:creationId xmlns:a16="http://schemas.microsoft.com/office/drawing/2014/main" id="{3E49F5AC-2F4A-4E7F-9889-E738C14D8153}"/>
                </a:ext>
              </a:extLst>
            </p:cNvPr>
            <p:cNvSpPr/>
            <p:nvPr/>
          </p:nvSpPr>
          <p:spPr>
            <a:xfrm rot="8716295">
              <a:off x="455920" y="479119"/>
              <a:ext cx="213797" cy="351729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6" name="Forme libre : forme 125">
              <a:extLst>
                <a:ext uri="{FF2B5EF4-FFF2-40B4-BE49-F238E27FC236}">
                  <a16:creationId xmlns:a16="http://schemas.microsoft.com/office/drawing/2014/main" id="{75D1655C-33A5-4D6D-A219-3D6AF4E48676}"/>
                </a:ext>
              </a:extLst>
            </p:cNvPr>
            <p:cNvSpPr/>
            <p:nvPr/>
          </p:nvSpPr>
          <p:spPr>
            <a:xfrm rot="8716295">
              <a:off x="591219" y="523378"/>
              <a:ext cx="393110" cy="379317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7" name="Forme libre : forme 126">
              <a:extLst>
                <a:ext uri="{FF2B5EF4-FFF2-40B4-BE49-F238E27FC236}">
                  <a16:creationId xmlns:a16="http://schemas.microsoft.com/office/drawing/2014/main" id="{9D149AA9-703C-44ED-A762-DE1AFAE74DC6}"/>
                </a:ext>
              </a:extLst>
            </p:cNvPr>
            <p:cNvSpPr/>
            <p:nvPr/>
          </p:nvSpPr>
          <p:spPr>
            <a:xfrm rot="8716295">
              <a:off x="523336" y="392789"/>
              <a:ext cx="282763" cy="206900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8" name="Forme libre : forme 127">
              <a:extLst>
                <a:ext uri="{FF2B5EF4-FFF2-40B4-BE49-F238E27FC236}">
                  <a16:creationId xmlns:a16="http://schemas.microsoft.com/office/drawing/2014/main" id="{95AB7480-EFBD-44D4-870E-0D94E66A0E84}"/>
                </a:ext>
              </a:extLst>
            </p:cNvPr>
            <p:cNvSpPr/>
            <p:nvPr/>
          </p:nvSpPr>
          <p:spPr>
            <a:xfrm rot="8716295">
              <a:off x="286049" y="613134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9" name="Forme libre : forme 128">
              <a:extLst>
                <a:ext uri="{FF2B5EF4-FFF2-40B4-BE49-F238E27FC236}">
                  <a16:creationId xmlns:a16="http://schemas.microsoft.com/office/drawing/2014/main" id="{50F1A52E-43CD-4336-B715-182A4DF34F35}"/>
                </a:ext>
              </a:extLst>
            </p:cNvPr>
            <p:cNvSpPr/>
            <p:nvPr/>
          </p:nvSpPr>
          <p:spPr>
            <a:xfrm rot="8716295">
              <a:off x="97003" y="297298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0" name="Forme libre : forme 129">
              <a:extLst>
                <a:ext uri="{FF2B5EF4-FFF2-40B4-BE49-F238E27FC236}">
                  <a16:creationId xmlns:a16="http://schemas.microsoft.com/office/drawing/2014/main" id="{7C922764-D862-48C1-86DE-DF6A266D5C43}"/>
                </a:ext>
              </a:extLst>
            </p:cNvPr>
            <p:cNvSpPr/>
            <p:nvPr/>
          </p:nvSpPr>
          <p:spPr>
            <a:xfrm rot="8716295">
              <a:off x="78761" y="87249"/>
              <a:ext cx="436339" cy="525389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1" name="Forme libre : forme 130">
              <a:extLst>
                <a:ext uri="{FF2B5EF4-FFF2-40B4-BE49-F238E27FC236}">
                  <a16:creationId xmlns:a16="http://schemas.microsoft.com/office/drawing/2014/main" id="{13575FCF-33C7-48F3-92EB-4A77731E06F8}"/>
                </a:ext>
              </a:extLst>
            </p:cNvPr>
            <p:cNvSpPr/>
            <p:nvPr/>
          </p:nvSpPr>
          <p:spPr>
            <a:xfrm rot="8716295">
              <a:off x="422537" y="675116"/>
              <a:ext cx="151727" cy="331039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2" name="Forme libre : forme 131">
              <a:extLst>
                <a:ext uri="{FF2B5EF4-FFF2-40B4-BE49-F238E27FC236}">
                  <a16:creationId xmlns:a16="http://schemas.microsoft.com/office/drawing/2014/main" id="{594ED8CE-E7C9-45A3-89A0-BE399D46F340}"/>
                </a:ext>
              </a:extLst>
            </p:cNvPr>
            <p:cNvSpPr/>
            <p:nvPr/>
          </p:nvSpPr>
          <p:spPr>
            <a:xfrm rot="8716295">
              <a:off x="893484" y="100503"/>
              <a:ext cx="213797" cy="351729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3" name="Forme libre : forme 132">
              <a:extLst>
                <a:ext uri="{FF2B5EF4-FFF2-40B4-BE49-F238E27FC236}">
                  <a16:creationId xmlns:a16="http://schemas.microsoft.com/office/drawing/2014/main" id="{5E46DAA8-A12E-4FE2-8F73-A7A5D1C9A84D}"/>
                </a:ext>
              </a:extLst>
            </p:cNvPr>
            <p:cNvSpPr/>
            <p:nvPr/>
          </p:nvSpPr>
          <p:spPr>
            <a:xfrm rot="8716295">
              <a:off x="1028783" y="144762"/>
              <a:ext cx="393110" cy="379317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4" name="Forme libre : forme 133">
              <a:extLst>
                <a:ext uri="{FF2B5EF4-FFF2-40B4-BE49-F238E27FC236}">
                  <a16:creationId xmlns:a16="http://schemas.microsoft.com/office/drawing/2014/main" id="{66C2BFC3-253D-44B8-B688-3D67D1F4EE2C}"/>
                </a:ext>
              </a:extLst>
            </p:cNvPr>
            <p:cNvSpPr/>
            <p:nvPr/>
          </p:nvSpPr>
          <p:spPr>
            <a:xfrm rot="8716295">
              <a:off x="723613" y="234518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5" name="Forme libre : forme 134">
              <a:extLst>
                <a:ext uri="{FF2B5EF4-FFF2-40B4-BE49-F238E27FC236}">
                  <a16:creationId xmlns:a16="http://schemas.microsoft.com/office/drawing/2014/main" id="{E44D32C1-0200-4A19-8A0D-0171735CECE7}"/>
                </a:ext>
              </a:extLst>
            </p:cNvPr>
            <p:cNvSpPr/>
            <p:nvPr/>
          </p:nvSpPr>
          <p:spPr>
            <a:xfrm rot="8716295">
              <a:off x="547803" y="-17289"/>
              <a:ext cx="308531" cy="226033"/>
            </a:xfrm>
            <a:custGeom>
              <a:avLst/>
              <a:gdLst>
                <a:gd name="connsiteX0" fmla="*/ 106716 w 203847"/>
                <a:gd name="connsiteY0" fmla="*/ 149340 h 149340"/>
                <a:gd name="connsiteX1" fmla="*/ 50038 w 203847"/>
                <a:gd name="connsiteY1" fmla="*/ 110053 h 149340"/>
                <a:gd name="connsiteX2" fmla="*/ 69777 w 203847"/>
                <a:gd name="connsiteY2" fmla="*/ 55323 h 149340"/>
                <a:gd name="connsiteX3" fmla="*/ 0 w 203847"/>
                <a:gd name="connsiteY3" fmla="*/ 55323 h 149340"/>
                <a:gd name="connsiteX4" fmla="*/ 0 w 203847"/>
                <a:gd name="connsiteY4" fmla="*/ 0 h 149340"/>
                <a:gd name="connsiteX5" fmla="*/ 203847 w 203847"/>
                <a:gd name="connsiteY5" fmla="*/ 0 h 149340"/>
                <a:gd name="connsiteX6" fmla="*/ 203847 w 203847"/>
                <a:gd name="connsiteY6" fmla="*/ 55323 h 149340"/>
                <a:gd name="connsiteX7" fmla="*/ 139055 w 203847"/>
                <a:gd name="connsiteY7" fmla="*/ 55323 h 149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03847" h="149340">
                  <a:moveTo>
                    <a:pt x="106716" y="149340"/>
                  </a:moveTo>
                  <a:lnTo>
                    <a:pt x="50038" y="110053"/>
                  </a:lnTo>
                  <a:lnTo>
                    <a:pt x="69777" y="55323"/>
                  </a:lnTo>
                  <a:lnTo>
                    <a:pt x="0" y="55323"/>
                  </a:lnTo>
                  <a:lnTo>
                    <a:pt x="0" y="0"/>
                  </a:lnTo>
                  <a:lnTo>
                    <a:pt x="203847" y="0"/>
                  </a:lnTo>
                  <a:lnTo>
                    <a:pt x="203847" y="55323"/>
                  </a:lnTo>
                  <a:lnTo>
                    <a:pt x="139055" y="5532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6" name="Forme libre : forme 135">
              <a:extLst>
                <a:ext uri="{FF2B5EF4-FFF2-40B4-BE49-F238E27FC236}">
                  <a16:creationId xmlns:a16="http://schemas.microsoft.com/office/drawing/2014/main" id="{88461DAA-47A0-4E18-8843-DFD8B03913B0}"/>
                </a:ext>
              </a:extLst>
            </p:cNvPr>
            <p:cNvSpPr/>
            <p:nvPr/>
          </p:nvSpPr>
          <p:spPr>
            <a:xfrm rot="8716295">
              <a:off x="860101" y="296500"/>
              <a:ext cx="151727" cy="331041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7" name="Forme libre : forme 136">
              <a:extLst>
                <a:ext uri="{FF2B5EF4-FFF2-40B4-BE49-F238E27FC236}">
                  <a16:creationId xmlns:a16="http://schemas.microsoft.com/office/drawing/2014/main" id="{656741EE-E628-421D-A7B0-AA972CC31D4C}"/>
                </a:ext>
              </a:extLst>
            </p:cNvPr>
            <p:cNvSpPr/>
            <p:nvPr/>
          </p:nvSpPr>
          <p:spPr>
            <a:xfrm rot="8716295">
              <a:off x="494655" y="70074"/>
              <a:ext cx="109652" cy="109652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8" name="Forme libre : forme 137">
              <a:extLst>
                <a:ext uri="{FF2B5EF4-FFF2-40B4-BE49-F238E27FC236}">
                  <a16:creationId xmlns:a16="http://schemas.microsoft.com/office/drawing/2014/main" id="{26CC6AA5-FA6A-4104-93A5-57B4C267D6F0}"/>
                </a:ext>
              </a:extLst>
            </p:cNvPr>
            <p:cNvSpPr/>
            <p:nvPr/>
          </p:nvSpPr>
          <p:spPr>
            <a:xfrm rot="7484129">
              <a:off x="1018919" y="586119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9" name="Forme libre : forme 138">
              <a:extLst>
                <a:ext uri="{FF2B5EF4-FFF2-40B4-BE49-F238E27FC236}">
                  <a16:creationId xmlns:a16="http://schemas.microsoft.com/office/drawing/2014/main" id="{B8EBA1E3-A0A5-440D-9834-50F0833605A1}"/>
                </a:ext>
              </a:extLst>
            </p:cNvPr>
            <p:cNvSpPr/>
            <p:nvPr/>
          </p:nvSpPr>
          <p:spPr>
            <a:xfrm rot="13089394">
              <a:off x="1177568" y="535466"/>
              <a:ext cx="409227" cy="492743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0" name="Forme libre : forme 139">
              <a:extLst>
                <a:ext uri="{FF2B5EF4-FFF2-40B4-BE49-F238E27FC236}">
                  <a16:creationId xmlns:a16="http://schemas.microsoft.com/office/drawing/2014/main" id="{F3E312F0-F549-4F2A-8A4C-E2833954D3B7}"/>
                </a:ext>
              </a:extLst>
            </p:cNvPr>
            <p:cNvSpPr/>
            <p:nvPr/>
          </p:nvSpPr>
          <p:spPr>
            <a:xfrm rot="8716295">
              <a:off x="1458459" y="245349"/>
              <a:ext cx="333502" cy="244026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1" name="Forme libre : forme 140">
              <a:extLst>
                <a:ext uri="{FF2B5EF4-FFF2-40B4-BE49-F238E27FC236}">
                  <a16:creationId xmlns:a16="http://schemas.microsoft.com/office/drawing/2014/main" id="{E840F76C-1BA7-46F3-A2A1-9A0DF339E4E9}"/>
                </a:ext>
              </a:extLst>
            </p:cNvPr>
            <p:cNvSpPr/>
            <p:nvPr/>
          </p:nvSpPr>
          <p:spPr>
            <a:xfrm rot="8716295">
              <a:off x="1380050" y="88556"/>
              <a:ext cx="167065" cy="167065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2" name="Forme libre : forme 141">
              <a:extLst>
                <a:ext uri="{FF2B5EF4-FFF2-40B4-BE49-F238E27FC236}">
                  <a16:creationId xmlns:a16="http://schemas.microsoft.com/office/drawing/2014/main" id="{C7AE1C43-EF29-4E71-A33D-C8E6F3D249CF}"/>
                </a:ext>
              </a:extLst>
            </p:cNvPr>
            <p:cNvSpPr/>
            <p:nvPr/>
          </p:nvSpPr>
          <p:spPr>
            <a:xfrm rot="8716295">
              <a:off x="1011887" y="134297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3" name="Forme libre : forme 142">
              <a:extLst>
                <a:ext uri="{FF2B5EF4-FFF2-40B4-BE49-F238E27FC236}">
                  <a16:creationId xmlns:a16="http://schemas.microsoft.com/office/drawing/2014/main" id="{73308337-7F3F-4953-9B25-1C6579A2C396}"/>
                </a:ext>
              </a:extLst>
            </p:cNvPr>
            <p:cNvSpPr/>
            <p:nvPr/>
          </p:nvSpPr>
          <p:spPr>
            <a:xfrm rot="8716295">
              <a:off x="1291652" y="-36449"/>
              <a:ext cx="134197" cy="106947"/>
            </a:xfrm>
            <a:custGeom>
              <a:avLst/>
              <a:gdLst>
                <a:gd name="connsiteX0" fmla="*/ 83649 w 88664"/>
                <a:gd name="connsiteY0" fmla="*/ 70660 h 70660"/>
                <a:gd name="connsiteX1" fmla="*/ 0 w 88664"/>
                <a:gd name="connsiteY1" fmla="*/ 12677 h 70660"/>
                <a:gd name="connsiteX2" fmla="*/ 30024 w 88664"/>
                <a:gd name="connsiteY2" fmla="*/ 0 h 70660"/>
                <a:gd name="connsiteX3" fmla="*/ 71417 w 88664"/>
                <a:gd name="connsiteY3" fmla="*/ 17477 h 70660"/>
                <a:gd name="connsiteX4" fmla="*/ 88664 w 88664"/>
                <a:gd name="connsiteY4" fmla="*/ 58525 h 70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664" h="70660">
                  <a:moveTo>
                    <a:pt x="83649" y="70660"/>
                  </a:moveTo>
                  <a:lnTo>
                    <a:pt x="0" y="12677"/>
                  </a:lnTo>
                  <a:lnTo>
                    <a:pt x="30024" y="0"/>
                  </a:lnTo>
                  <a:cubicBezTo>
                    <a:pt x="45662" y="0"/>
                    <a:pt x="60379" y="6439"/>
                    <a:pt x="71417" y="17477"/>
                  </a:cubicBezTo>
                  <a:cubicBezTo>
                    <a:pt x="82915" y="28515"/>
                    <a:pt x="88664" y="43462"/>
                    <a:pt x="88664" y="5852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4" name="Forme libre : forme 143">
              <a:extLst>
                <a:ext uri="{FF2B5EF4-FFF2-40B4-BE49-F238E27FC236}">
                  <a16:creationId xmlns:a16="http://schemas.microsoft.com/office/drawing/2014/main" id="{DA14E795-B232-477D-8874-57784FCCE3DF}"/>
                </a:ext>
              </a:extLst>
            </p:cNvPr>
            <p:cNvSpPr/>
            <p:nvPr/>
          </p:nvSpPr>
          <p:spPr>
            <a:xfrm rot="13089394">
              <a:off x="990163" y="-39748"/>
              <a:ext cx="111277" cy="115595"/>
            </a:xfrm>
            <a:custGeom>
              <a:avLst/>
              <a:gdLst>
                <a:gd name="connsiteX0" fmla="*/ 73521 w 73521"/>
                <a:gd name="connsiteY0" fmla="*/ 18609 h 76374"/>
                <a:gd name="connsiteX1" fmla="*/ 0 w 73521"/>
                <a:gd name="connsiteY1" fmla="*/ 76374 h 76374"/>
                <a:gd name="connsiteX2" fmla="*/ 0 w 73521"/>
                <a:gd name="connsiteY2" fmla="*/ 38074 h 76374"/>
                <a:gd name="connsiteX3" fmla="*/ 73388 w 73521"/>
                <a:gd name="connsiteY3" fmla="*/ 0 h 763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521" h="76374">
                  <a:moveTo>
                    <a:pt x="73521" y="18609"/>
                  </a:moveTo>
                  <a:lnTo>
                    <a:pt x="0" y="76374"/>
                  </a:lnTo>
                  <a:lnTo>
                    <a:pt x="0" y="38074"/>
                  </a:lnTo>
                  <a:lnTo>
                    <a:pt x="73388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5" name="Forme libre : forme 144">
              <a:extLst>
                <a:ext uri="{FF2B5EF4-FFF2-40B4-BE49-F238E27FC236}">
                  <a16:creationId xmlns:a16="http://schemas.microsoft.com/office/drawing/2014/main" id="{4B88D935-D25C-4553-BB66-0664B7BD9593}"/>
                </a:ext>
              </a:extLst>
            </p:cNvPr>
            <p:cNvSpPr/>
            <p:nvPr/>
          </p:nvSpPr>
          <p:spPr>
            <a:xfrm rot="8716295">
              <a:off x="121288" y="4141349"/>
              <a:ext cx="213797" cy="351729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6" name="Forme libre : forme 145">
              <a:extLst>
                <a:ext uri="{FF2B5EF4-FFF2-40B4-BE49-F238E27FC236}">
                  <a16:creationId xmlns:a16="http://schemas.microsoft.com/office/drawing/2014/main" id="{E9B131B8-C81C-46C2-8614-DF3C4A099F55}"/>
                </a:ext>
              </a:extLst>
            </p:cNvPr>
            <p:cNvSpPr/>
            <p:nvPr/>
          </p:nvSpPr>
          <p:spPr>
            <a:xfrm rot="8716295">
              <a:off x="256586" y="4185608"/>
              <a:ext cx="393110" cy="379317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7" name="Forme libre : forme 146">
              <a:extLst>
                <a:ext uri="{FF2B5EF4-FFF2-40B4-BE49-F238E27FC236}">
                  <a16:creationId xmlns:a16="http://schemas.microsoft.com/office/drawing/2014/main" id="{A97F39C8-8511-4CA3-B637-572445CBBA77}"/>
                </a:ext>
              </a:extLst>
            </p:cNvPr>
            <p:cNvSpPr/>
            <p:nvPr/>
          </p:nvSpPr>
          <p:spPr>
            <a:xfrm rot="8716295">
              <a:off x="188704" y="4055019"/>
              <a:ext cx="282763" cy="206900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8" name="Forme libre : forme 147">
              <a:extLst>
                <a:ext uri="{FF2B5EF4-FFF2-40B4-BE49-F238E27FC236}">
                  <a16:creationId xmlns:a16="http://schemas.microsoft.com/office/drawing/2014/main" id="{31F1870B-C5FA-4617-BEDE-558D027E03B3}"/>
                </a:ext>
              </a:extLst>
            </p:cNvPr>
            <p:cNvSpPr/>
            <p:nvPr/>
          </p:nvSpPr>
          <p:spPr>
            <a:xfrm rot="8716295">
              <a:off x="-22408" y="4278013"/>
              <a:ext cx="57413" cy="71926"/>
            </a:xfrm>
            <a:custGeom>
              <a:avLst/>
              <a:gdLst>
                <a:gd name="connsiteX0" fmla="*/ 11441 w 57413"/>
                <a:gd name="connsiteY0" fmla="*/ 71926 h 71926"/>
                <a:gd name="connsiteX1" fmla="*/ 0 w 57413"/>
                <a:gd name="connsiteY1" fmla="*/ 44829 h 71926"/>
                <a:gd name="connsiteX2" fmla="*/ 0 w 57413"/>
                <a:gd name="connsiteY2" fmla="*/ 44139 h 71926"/>
                <a:gd name="connsiteX3" fmla="*/ 13104 w 57413"/>
                <a:gd name="connsiteY3" fmla="*/ 13104 h 71926"/>
                <a:gd name="connsiteX4" fmla="*/ 44139 w 57413"/>
                <a:gd name="connsiteY4" fmla="*/ 0 h 71926"/>
                <a:gd name="connsiteX5" fmla="*/ 57413 w 57413"/>
                <a:gd name="connsiteY5" fmla="*/ 5605 h 71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7413" h="71926">
                  <a:moveTo>
                    <a:pt x="11441" y="71926"/>
                  </a:moveTo>
                  <a:lnTo>
                    <a:pt x="0" y="44829"/>
                  </a:lnTo>
                  <a:lnTo>
                    <a:pt x="0" y="44139"/>
                  </a:lnTo>
                  <a:cubicBezTo>
                    <a:pt x="0" y="32415"/>
                    <a:pt x="4828" y="21380"/>
                    <a:pt x="13104" y="13104"/>
                  </a:cubicBezTo>
                  <a:cubicBezTo>
                    <a:pt x="21380" y="4828"/>
                    <a:pt x="32415" y="0"/>
                    <a:pt x="44139" y="0"/>
                  </a:cubicBezTo>
                  <a:lnTo>
                    <a:pt x="57413" y="560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9" name="Forme libre : forme 148">
              <a:extLst>
                <a:ext uri="{FF2B5EF4-FFF2-40B4-BE49-F238E27FC236}">
                  <a16:creationId xmlns:a16="http://schemas.microsoft.com/office/drawing/2014/main" id="{7B636512-AC46-4FFA-9E90-45098E7F1F3A}"/>
                </a:ext>
              </a:extLst>
            </p:cNvPr>
            <p:cNvSpPr/>
            <p:nvPr/>
          </p:nvSpPr>
          <p:spPr>
            <a:xfrm rot="8716295">
              <a:off x="-36969" y="4107248"/>
              <a:ext cx="147272" cy="83734"/>
            </a:xfrm>
            <a:custGeom>
              <a:avLst/>
              <a:gdLst>
                <a:gd name="connsiteX0" fmla="*/ 0 w 147272"/>
                <a:gd name="connsiteY0" fmla="*/ 83734 h 83734"/>
                <a:gd name="connsiteX1" fmla="*/ 0 w 147272"/>
                <a:gd name="connsiteY1" fmla="*/ 0 h 83734"/>
                <a:gd name="connsiteX2" fmla="*/ 147272 w 147272"/>
                <a:gd name="connsiteY2" fmla="*/ 0 h 83734"/>
                <a:gd name="connsiteX3" fmla="*/ 89230 w 147272"/>
                <a:gd name="connsiteY3" fmla="*/ 83734 h 837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7272" h="83734">
                  <a:moveTo>
                    <a:pt x="0" y="83734"/>
                  </a:moveTo>
                  <a:lnTo>
                    <a:pt x="0" y="0"/>
                  </a:lnTo>
                  <a:lnTo>
                    <a:pt x="147272" y="0"/>
                  </a:lnTo>
                  <a:lnTo>
                    <a:pt x="89230" y="8373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0" name="Forme libre : forme 149">
              <a:extLst>
                <a:ext uri="{FF2B5EF4-FFF2-40B4-BE49-F238E27FC236}">
                  <a16:creationId xmlns:a16="http://schemas.microsoft.com/office/drawing/2014/main" id="{2BCC0DDB-D75E-48D8-B2BE-6D5A1DE213D3}"/>
                </a:ext>
              </a:extLst>
            </p:cNvPr>
            <p:cNvSpPr/>
            <p:nvPr/>
          </p:nvSpPr>
          <p:spPr>
            <a:xfrm rot="8716295">
              <a:off x="43378" y="3712531"/>
              <a:ext cx="125537" cy="468763"/>
            </a:xfrm>
            <a:custGeom>
              <a:avLst/>
              <a:gdLst>
                <a:gd name="connsiteX0" fmla="*/ 29455 w 125537"/>
                <a:gd name="connsiteY0" fmla="*/ 468763 h 468763"/>
                <a:gd name="connsiteX1" fmla="*/ 7792 w 125537"/>
                <a:gd name="connsiteY1" fmla="*/ 425988 h 468763"/>
                <a:gd name="connsiteX2" fmla="*/ 0 w 125537"/>
                <a:gd name="connsiteY2" fmla="*/ 333043 h 468763"/>
                <a:gd name="connsiteX3" fmla="*/ 0 w 125537"/>
                <a:gd name="connsiteY3" fmla="*/ 61444 h 468763"/>
                <a:gd name="connsiteX4" fmla="*/ 118434 w 125537"/>
                <a:gd name="connsiteY4" fmla="*/ 0 h 468763"/>
                <a:gd name="connsiteX5" fmla="*/ 120216 w 125537"/>
                <a:gd name="connsiteY5" fmla="*/ 248447 h 468763"/>
                <a:gd name="connsiteX6" fmla="*/ 123889 w 125537"/>
                <a:gd name="connsiteY6" fmla="*/ 323359 h 468763"/>
                <a:gd name="connsiteX7" fmla="*/ 125537 w 125537"/>
                <a:gd name="connsiteY7" fmla="*/ 330150 h 468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5537" h="468763">
                  <a:moveTo>
                    <a:pt x="29455" y="468763"/>
                  </a:moveTo>
                  <a:lnTo>
                    <a:pt x="7792" y="425988"/>
                  </a:lnTo>
                  <a:cubicBezTo>
                    <a:pt x="2003" y="400498"/>
                    <a:pt x="0" y="369553"/>
                    <a:pt x="0" y="333043"/>
                  </a:cubicBezTo>
                  <a:lnTo>
                    <a:pt x="0" y="61444"/>
                  </a:lnTo>
                  <a:lnTo>
                    <a:pt x="118434" y="0"/>
                  </a:lnTo>
                  <a:lnTo>
                    <a:pt x="120216" y="248447"/>
                  </a:lnTo>
                  <a:cubicBezTo>
                    <a:pt x="118880" y="273381"/>
                    <a:pt x="120216" y="298537"/>
                    <a:pt x="123889" y="323359"/>
                  </a:cubicBezTo>
                  <a:lnTo>
                    <a:pt x="125537" y="33015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1" name="Forme libre : forme 150">
              <a:extLst>
                <a:ext uri="{FF2B5EF4-FFF2-40B4-BE49-F238E27FC236}">
                  <a16:creationId xmlns:a16="http://schemas.microsoft.com/office/drawing/2014/main" id="{130B7845-69DB-4696-AA8D-08A2B626A7A1}"/>
                </a:ext>
              </a:extLst>
            </p:cNvPr>
            <p:cNvSpPr/>
            <p:nvPr/>
          </p:nvSpPr>
          <p:spPr>
            <a:xfrm rot="8716295">
              <a:off x="87905" y="4337347"/>
              <a:ext cx="151727" cy="331039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2" name="Forme libre : forme 151">
              <a:extLst>
                <a:ext uri="{FF2B5EF4-FFF2-40B4-BE49-F238E27FC236}">
                  <a16:creationId xmlns:a16="http://schemas.microsoft.com/office/drawing/2014/main" id="{BE0DE469-350E-47F7-9921-855E8AFD90D5}"/>
                </a:ext>
              </a:extLst>
            </p:cNvPr>
            <p:cNvSpPr/>
            <p:nvPr/>
          </p:nvSpPr>
          <p:spPr>
            <a:xfrm rot="8716295">
              <a:off x="558851" y="3762733"/>
              <a:ext cx="213797" cy="351729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3" name="Forme libre : forme 152">
              <a:extLst>
                <a:ext uri="{FF2B5EF4-FFF2-40B4-BE49-F238E27FC236}">
                  <a16:creationId xmlns:a16="http://schemas.microsoft.com/office/drawing/2014/main" id="{7E1D5DA0-C962-49F4-8574-60238D99A275}"/>
                </a:ext>
              </a:extLst>
            </p:cNvPr>
            <p:cNvSpPr/>
            <p:nvPr/>
          </p:nvSpPr>
          <p:spPr>
            <a:xfrm rot="8716295">
              <a:off x="694150" y="3806992"/>
              <a:ext cx="393110" cy="379317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4" name="Forme libre : forme 153">
              <a:extLst>
                <a:ext uri="{FF2B5EF4-FFF2-40B4-BE49-F238E27FC236}">
                  <a16:creationId xmlns:a16="http://schemas.microsoft.com/office/drawing/2014/main" id="{72D86E3D-CB75-4945-A9B3-FB0930CF5603}"/>
                </a:ext>
              </a:extLst>
            </p:cNvPr>
            <p:cNvSpPr/>
            <p:nvPr/>
          </p:nvSpPr>
          <p:spPr>
            <a:xfrm rot="8716295">
              <a:off x="388980" y="3896748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5" name="Forme libre : forme 154">
              <a:extLst>
                <a:ext uri="{FF2B5EF4-FFF2-40B4-BE49-F238E27FC236}">
                  <a16:creationId xmlns:a16="http://schemas.microsoft.com/office/drawing/2014/main" id="{76F0AC4A-4AAB-46EC-BEED-792D721ECAF7}"/>
                </a:ext>
              </a:extLst>
            </p:cNvPr>
            <p:cNvSpPr/>
            <p:nvPr/>
          </p:nvSpPr>
          <p:spPr>
            <a:xfrm rot="8716295">
              <a:off x="199936" y="3580912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6" name="Forme libre : forme 155">
              <a:extLst>
                <a:ext uri="{FF2B5EF4-FFF2-40B4-BE49-F238E27FC236}">
                  <a16:creationId xmlns:a16="http://schemas.microsoft.com/office/drawing/2014/main" id="{A28DE163-87A5-42F4-99C3-45A3E0811DF6}"/>
                </a:ext>
              </a:extLst>
            </p:cNvPr>
            <p:cNvSpPr/>
            <p:nvPr/>
          </p:nvSpPr>
          <p:spPr>
            <a:xfrm rot="8716295">
              <a:off x="525469" y="3958731"/>
              <a:ext cx="151727" cy="331041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7" name="Forme libre : forme 156">
              <a:extLst>
                <a:ext uri="{FF2B5EF4-FFF2-40B4-BE49-F238E27FC236}">
                  <a16:creationId xmlns:a16="http://schemas.microsoft.com/office/drawing/2014/main" id="{3DFD3BB5-B65F-4ED0-A917-636870D66FD9}"/>
                </a:ext>
              </a:extLst>
            </p:cNvPr>
            <p:cNvSpPr/>
            <p:nvPr/>
          </p:nvSpPr>
          <p:spPr>
            <a:xfrm rot="8716295">
              <a:off x="160022" y="3732305"/>
              <a:ext cx="109652" cy="109652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8" name="Forme libre : forme 157">
              <a:extLst>
                <a:ext uri="{FF2B5EF4-FFF2-40B4-BE49-F238E27FC236}">
                  <a16:creationId xmlns:a16="http://schemas.microsoft.com/office/drawing/2014/main" id="{D84087E4-5D8B-4DAC-B475-815EBD831230}"/>
                </a:ext>
              </a:extLst>
            </p:cNvPr>
            <p:cNvSpPr/>
            <p:nvPr/>
          </p:nvSpPr>
          <p:spPr>
            <a:xfrm rot="7484129">
              <a:off x="684286" y="4248349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9" name="Forme libre : forme 158">
              <a:extLst>
                <a:ext uri="{FF2B5EF4-FFF2-40B4-BE49-F238E27FC236}">
                  <a16:creationId xmlns:a16="http://schemas.microsoft.com/office/drawing/2014/main" id="{24ADE1C7-9B8B-4B15-9205-F9BE235A1997}"/>
                </a:ext>
              </a:extLst>
            </p:cNvPr>
            <p:cNvSpPr/>
            <p:nvPr/>
          </p:nvSpPr>
          <p:spPr>
            <a:xfrm rot="13089394">
              <a:off x="842936" y="4197697"/>
              <a:ext cx="409227" cy="492743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0" name="Forme libre : forme 159">
              <a:extLst>
                <a:ext uri="{FF2B5EF4-FFF2-40B4-BE49-F238E27FC236}">
                  <a16:creationId xmlns:a16="http://schemas.microsoft.com/office/drawing/2014/main" id="{4B5839C1-88EC-4759-B943-55FD249F908B}"/>
                </a:ext>
              </a:extLst>
            </p:cNvPr>
            <p:cNvSpPr/>
            <p:nvPr/>
          </p:nvSpPr>
          <p:spPr>
            <a:xfrm rot="8716295">
              <a:off x="1123827" y="3907579"/>
              <a:ext cx="333502" cy="244026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1" name="Forme libre : forme 160">
              <a:extLst>
                <a:ext uri="{FF2B5EF4-FFF2-40B4-BE49-F238E27FC236}">
                  <a16:creationId xmlns:a16="http://schemas.microsoft.com/office/drawing/2014/main" id="{4F4EAD7C-776A-47FF-8494-0DC430EFD026}"/>
                </a:ext>
              </a:extLst>
            </p:cNvPr>
            <p:cNvSpPr/>
            <p:nvPr/>
          </p:nvSpPr>
          <p:spPr>
            <a:xfrm rot="8716295">
              <a:off x="1045418" y="3750787"/>
              <a:ext cx="167065" cy="167065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2" name="Forme libre : forme 161">
              <a:extLst>
                <a:ext uri="{FF2B5EF4-FFF2-40B4-BE49-F238E27FC236}">
                  <a16:creationId xmlns:a16="http://schemas.microsoft.com/office/drawing/2014/main" id="{4B159FBD-A75C-4C9F-92DE-F6A81E33B819}"/>
                </a:ext>
              </a:extLst>
            </p:cNvPr>
            <p:cNvSpPr/>
            <p:nvPr/>
          </p:nvSpPr>
          <p:spPr>
            <a:xfrm rot="8716295">
              <a:off x="677254" y="3796527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3" name="Forme libre : forme 162">
              <a:extLst>
                <a:ext uri="{FF2B5EF4-FFF2-40B4-BE49-F238E27FC236}">
                  <a16:creationId xmlns:a16="http://schemas.microsoft.com/office/drawing/2014/main" id="{111D172F-8278-48B4-9ABC-DF983407D054}"/>
                </a:ext>
              </a:extLst>
            </p:cNvPr>
            <p:cNvSpPr/>
            <p:nvPr/>
          </p:nvSpPr>
          <p:spPr>
            <a:xfrm rot="8716295">
              <a:off x="945836" y="3555508"/>
              <a:ext cx="167065" cy="167065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4" name="Forme libre : forme 163">
              <a:extLst>
                <a:ext uri="{FF2B5EF4-FFF2-40B4-BE49-F238E27FC236}">
                  <a16:creationId xmlns:a16="http://schemas.microsoft.com/office/drawing/2014/main" id="{3611BAFF-D4E8-447A-99BB-6CCA1E30C055}"/>
                </a:ext>
              </a:extLst>
            </p:cNvPr>
            <p:cNvSpPr/>
            <p:nvPr/>
          </p:nvSpPr>
          <p:spPr>
            <a:xfrm rot="8716295">
              <a:off x="601570" y="5027951"/>
              <a:ext cx="169680" cy="113030"/>
            </a:xfrm>
            <a:custGeom>
              <a:avLst/>
              <a:gdLst>
                <a:gd name="connsiteX0" fmla="*/ 8965 w 169680"/>
                <a:gd name="connsiteY0" fmla="*/ 113030 h 113030"/>
                <a:gd name="connsiteX1" fmla="*/ 0 w 169680"/>
                <a:gd name="connsiteY1" fmla="*/ 100616 h 113030"/>
                <a:gd name="connsiteX2" fmla="*/ 106933 w 169680"/>
                <a:gd name="connsiteY2" fmla="*/ 0 h 113030"/>
                <a:gd name="connsiteX3" fmla="*/ 169680 w 169680"/>
                <a:gd name="connsiteY3" fmla="*/ 43494 h 1130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9680" h="113030">
                  <a:moveTo>
                    <a:pt x="8965" y="113030"/>
                  </a:moveTo>
                  <a:lnTo>
                    <a:pt x="0" y="100616"/>
                  </a:lnTo>
                  <a:lnTo>
                    <a:pt x="106933" y="0"/>
                  </a:lnTo>
                  <a:lnTo>
                    <a:pt x="169680" y="4349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5" name="Forme libre : forme 164">
              <a:extLst>
                <a:ext uri="{FF2B5EF4-FFF2-40B4-BE49-F238E27FC236}">
                  <a16:creationId xmlns:a16="http://schemas.microsoft.com/office/drawing/2014/main" id="{254E5340-0976-4373-9252-6015A02D77CE}"/>
                </a:ext>
              </a:extLst>
            </p:cNvPr>
            <p:cNvSpPr/>
            <p:nvPr/>
          </p:nvSpPr>
          <p:spPr>
            <a:xfrm rot="8716295">
              <a:off x="197311" y="4925365"/>
              <a:ext cx="194366" cy="296463"/>
            </a:xfrm>
            <a:custGeom>
              <a:avLst/>
              <a:gdLst>
                <a:gd name="connsiteX0" fmla="*/ 137293 w 194366"/>
                <a:gd name="connsiteY0" fmla="*/ 296463 h 296463"/>
                <a:gd name="connsiteX1" fmla="*/ 72418 w 194366"/>
                <a:gd name="connsiteY1" fmla="*/ 175766 h 296463"/>
                <a:gd name="connsiteX2" fmla="*/ 105610 w 194366"/>
                <a:gd name="connsiteY2" fmla="*/ 83734 h 296463"/>
                <a:gd name="connsiteX3" fmla="*/ 0 w 194366"/>
                <a:gd name="connsiteY3" fmla="*/ 83734 h 296463"/>
                <a:gd name="connsiteX4" fmla="*/ 0 w 194366"/>
                <a:gd name="connsiteY4" fmla="*/ 0 h 296463"/>
                <a:gd name="connsiteX5" fmla="*/ 6043 w 194366"/>
                <a:gd name="connsiteY5" fmla="*/ 0 h 296463"/>
                <a:gd name="connsiteX6" fmla="*/ 194366 w 194366"/>
                <a:gd name="connsiteY6" fmla="*/ 130539 h 296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4366" h="296463">
                  <a:moveTo>
                    <a:pt x="137293" y="296463"/>
                  </a:moveTo>
                  <a:lnTo>
                    <a:pt x="72418" y="175766"/>
                  </a:lnTo>
                  <a:lnTo>
                    <a:pt x="105610" y="83734"/>
                  </a:lnTo>
                  <a:lnTo>
                    <a:pt x="0" y="83734"/>
                  </a:lnTo>
                  <a:lnTo>
                    <a:pt x="0" y="0"/>
                  </a:lnTo>
                  <a:lnTo>
                    <a:pt x="6043" y="0"/>
                  </a:lnTo>
                  <a:lnTo>
                    <a:pt x="194366" y="130539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6" name="Forme libre : forme 165">
              <a:extLst>
                <a:ext uri="{FF2B5EF4-FFF2-40B4-BE49-F238E27FC236}">
                  <a16:creationId xmlns:a16="http://schemas.microsoft.com/office/drawing/2014/main" id="{A307DAEA-F479-4C40-956F-85262F163A98}"/>
                </a:ext>
              </a:extLst>
            </p:cNvPr>
            <p:cNvSpPr/>
            <p:nvPr/>
          </p:nvSpPr>
          <p:spPr>
            <a:xfrm rot="8716295">
              <a:off x="73168" y="4745087"/>
              <a:ext cx="439901" cy="517329"/>
            </a:xfrm>
            <a:custGeom>
              <a:avLst/>
              <a:gdLst>
                <a:gd name="connsiteX0" fmla="*/ 38290 w 439901"/>
                <a:gd name="connsiteY0" fmla="*/ 472541 h 517329"/>
                <a:gd name="connsiteX1" fmla="*/ 0 w 439901"/>
                <a:gd name="connsiteY1" fmla="*/ 319377 h 517329"/>
                <a:gd name="connsiteX2" fmla="*/ 0 w 439901"/>
                <a:gd name="connsiteY2" fmla="*/ 47778 h 517329"/>
                <a:gd name="connsiteX3" fmla="*/ 92094 w 439901"/>
                <a:gd name="connsiteY3" fmla="*/ 0 h 517329"/>
                <a:gd name="connsiteX4" fmla="*/ 118664 w 439901"/>
                <a:gd name="connsiteY4" fmla="*/ 18418 h 517329"/>
                <a:gd name="connsiteX5" fmla="*/ 120216 w 439901"/>
                <a:gd name="connsiteY5" fmla="*/ 234781 h 517329"/>
                <a:gd name="connsiteX6" fmla="*/ 141587 w 439901"/>
                <a:gd name="connsiteY6" fmla="*/ 382603 h 517329"/>
                <a:gd name="connsiteX7" fmla="*/ 248446 w 439901"/>
                <a:gd name="connsiteY7" fmla="*/ 441375 h 517329"/>
                <a:gd name="connsiteX8" fmla="*/ 328589 w 439901"/>
                <a:gd name="connsiteY8" fmla="*/ 427127 h 517329"/>
                <a:gd name="connsiteX9" fmla="*/ 438120 w 439901"/>
                <a:gd name="connsiteY9" fmla="*/ 382603 h 517329"/>
                <a:gd name="connsiteX10" fmla="*/ 439901 w 439901"/>
                <a:gd name="connsiteY10" fmla="*/ 394178 h 517329"/>
                <a:gd name="connsiteX11" fmla="*/ 439901 w 439901"/>
                <a:gd name="connsiteY11" fmla="*/ 403083 h 517329"/>
                <a:gd name="connsiteX12" fmla="*/ 147821 w 439901"/>
                <a:gd name="connsiteY12" fmla="*/ 517066 h 517329"/>
                <a:gd name="connsiteX13" fmla="*/ 38290 w 439901"/>
                <a:gd name="connsiteY13" fmla="*/ 472541 h 5173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39901" h="517329">
                  <a:moveTo>
                    <a:pt x="38290" y="472541"/>
                  </a:moveTo>
                  <a:cubicBezTo>
                    <a:pt x="8014" y="443156"/>
                    <a:pt x="0" y="392397"/>
                    <a:pt x="0" y="319377"/>
                  </a:cubicBezTo>
                  <a:lnTo>
                    <a:pt x="0" y="47778"/>
                  </a:lnTo>
                  <a:lnTo>
                    <a:pt x="92094" y="0"/>
                  </a:lnTo>
                  <a:lnTo>
                    <a:pt x="118664" y="18418"/>
                  </a:lnTo>
                  <a:lnTo>
                    <a:pt x="120216" y="234781"/>
                  </a:lnTo>
                  <a:cubicBezTo>
                    <a:pt x="117544" y="284648"/>
                    <a:pt x="125558" y="335406"/>
                    <a:pt x="141587" y="382603"/>
                  </a:cubicBezTo>
                  <a:cubicBezTo>
                    <a:pt x="155836" y="421784"/>
                    <a:pt x="192345" y="441375"/>
                    <a:pt x="248446" y="441375"/>
                  </a:cubicBezTo>
                  <a:cubicBezTo>
                    <a:pt x="276051" y="440484"/>
                    <a:pt x="302766" y="435141"/>
                    <a:pt x="328589" y="427127"/>
                  </a:cubicBezTo>
                  <a:cubicBezTo>
                    <a:pt x="365990" y="415550"/>
                    <a:pt x="402500" y="400412"/>
                    <a:pt x="438120" y="382603"/>
                  </a:cubicBezTo>
                  <a:cubicBezTo>
                    <a:pt x="439010" y="386164"/>
                    <a:pt x="439901" y="390616"/>
                    <a:pt x="439901" y="394178"/>
                  </a:cubicBezTo>
                  <a:lnTo>
                    <a:pt x="439901" y="403083"/>
                  </a:lnTo>
                  <a:cubicBezTo>
                    <a:pt x="345509" y="484118"/>
                    <a:pt x="221731" y="512614"/>
                    <a:pt x="147821" y="517066"/>
                  </a:cubicBezTo>
                  <a:cubicBezTo>
                    <a:pt x="106859" y="519738"/>
                    <a:pt x="66787" y="501928"/>
                    <a:pt x="38290" y="47254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7" name="Forme libre : forme 166">
              <a:extLst>
                <a:ext uri="{FF2B5EF4-FFF2-40B4-BE49-F238E27FC236}">
                  <a16:creationId xmlns:a16="http://schemas.microsoft.com/office/drawing/2014/main" id="{F2FEF46F-4E84-430B-8A88-24D5408D2C77}"/>
                </a:ext>
              </a:extLst>
            </p:cNvPr>
            <p:cNvSpPr/>
            <p:nvPr/>
          </p:nvSpPr>
          <p:spPr>
            <a:xfrm rot="8716295">
              <a:off x="896624" y="4761216"/>
              <a:ext cx="213797" cy="351729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8" name="Forme libre : forme 167">
              <a:extLst>
                <a:ext uri="{FF2B5EF4-FFF2-40B4-BE49-F238E27FC236}">
                  <a16:creationId xmlns:a16="http://schemas.microsoft.com/office/drawing/2014/main" id="{1EA25AC7-7F8A-4B41-B552-25F33BD5A991}"/>
                </a:ext>
              </a:extLst>
            </p:cNvPr>
            <p:cNvSpPr/>
            <p:nvPr/>
          </p:nvSpPr>
          <p:spPr>
            <a:xfrm rot="8716295">
              <a:off x="1032483" y="4799006"/>
              <a:ext cx="389853" cy="383455"/>
            </a:xfrm>
            <a:custGeom>
              <a:avLst/>
              <a:gdLst>
                <a:gd name="connsiteX0" fmla="*/ 77932 w 389853"/>
                <a:gd name="connsiteY0" fmla="*/ 383455 h 383455"/>
                <a:gd name="connsiteX1" fmla="*/ 77932 w 389853"/>
                <a:gd name="connsiteY1" fmla="*/ 66898 h 383455"/>
                <a:gd name="connsiteX2" fmla="*/ 0 w 389853"/>
                <a:gd name="connsiteY2" fmla="*/ 66898 h 383455"/>
                <a:gd name="connsiteX3" fmla="*/ 0 w 389853"/>
                <a:gd name="connsiteY3" fmla="*/ 0 h 383455"/>
                <a:gd name="connsiteX4" fmla="*/ 158623 w 389853"/>
                <a:gd name="connsiteY4" fmla="*/ 0 h 383455"/>
                <a:gd name="connsiteX5" fmla="*/ 158623 w 389853"/>
                <a:gd name="connsiteY5" fmla="*/ 111726 h 383455"/>
                <a:gd name="connsiteX6" fmla="*/ 160692 w 389853"/>
                <a:gd name="connsiteY6" fmla="*/ 111726 h 383455"/>
                <a:gd name="connsiteX7" fmla="*/ 192762 w 389853"/>
                <a:gd name="connsiteY7" fmla="*/ 39914 h 383455"/>
                <a:gd name="connsiteX8" fmla="*/ 216292 w 389853"/>
                <a:gd name="connsiteY8" fmla="*/ 20658 h 383455"/>
                <a:gd name="connsiteX9" fmla="*/ 389853 w 389853"/>
                <a:gd name="connsiteY9" fmla="*/ 140965 h 383455"/>
                <a:gd name="connsiteX10" fmla="*/ 300695 w 389853"/>
                <a:gd name="connsiteY10" fmla="*/ 146210 h 383455"/>
                <a:gd name="connsiteX11" fmla="*/ 300694 w 389853"/>
                <a:gd name="connsiteY11" fmla="*/ 121382 h 383455"/>
                <a:gd name="connsiteX12" fmla="*/ 249659 w 389853"/>
                <a:gd name="connsiteY12" fmla="*/ 58622 h 383455"/>
                <a:gd name="connsiteX13" fmla="*/ 168969 w 389853"/>
                <a:gd name="connsiteY13" fmla="*/ 191038 h 383455"/>
                <a:gd name="connsiteX14" fmla="*/ 168969 w 389853"/>
                <a:gd name="connsiteY14" fmla="*/ 321385 h 383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9853" h="383455">
                  <a:moveTo>
                    <a:pt x="77932" y="383455"/>
                  </a:moveTo>
                  <a:lnTo>
                    <a:pt x="77932" y="66898"/>
                  </a:lnTo>
                  <a:lnTo>
                    <a:pt x="0" y="66898"/>
                  </a:lnTo>
                  <a:lnTo>
                    <a:pt x="0" y="0"/>
                  </a:lnTo>
                  <a:lnTo>
                    <a:pt x="158623" y="0"/>
                  </a:lnTo>
                  <a:lnTo>
                    <a:pt x="158623" y="111726"/>
                  </a:lnTo>
                  <a:lnTo>
                    <a:pt x="160692" y="111726"/>
                  </a:lnTo>
                  <a:cubicBezTo>
                    <a:pt x="171727" y="78967"/>
                    <a:pt x="181555" y="56208"/>
                    <a:pt x="192762" y="39914"/>
                  </a:cubicBezTo>
                  <a:lnTo>
                    <a:pt x="216292" y="20658"/>
                  </a:lnTo>
                  <a:lnTo>
                    <a:pt x="389853" y="140965"/>
                  </a:lnTo>
                  <a:lnTo>
                    <a:pt x="300695" y="146210"/>
                  </a:lnTo>
                  <a:lnTo>
                    <a:pt x="300694" y="121382"/>
                  </a:lnTo>
                  <a:cubicBezTo>
                    <a:pt x="300695" y="84140"/>
                    <a:pt x="279315" y="58621"/>
                    <a:pt x="249659" y="58622"/>
                  </a:cubicBezTo>
                  <a:cubicBezTo>
                    <a:pt x="205521" y="58621"/>
                    <a:pt x="168969" y="117244"/>
                    <a:pt x="168969" y="191038"/>
                  </a:cubicBezTo>
                  <a:lnTo>
                    <a:pt x="168969" y="32138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9" name="Forme libre : forme 168">
              <a:extLst>
                <a:ext uri="{FF2B5EF4-FFF2-40B4-BE49-F238E27FC236}">
                  <a16:creationId xmlns:a16="http://schemas.microsoft.com/office/drawing/2014/main" id="{7A5686E4-202A-45E9-BAFE-DA6B2D84F6E5}"/>
                </a:ext>
              </a:extLst>
            </p:cNvPr>
            <p:cNvSpPr/>
            <p:nvPr/>
          </p:nvSpPr>
          <p:spPr>
            <a:xfrm rot="8716295">
              <a:off x="726753" y="4895231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0" name="Forme libre : forme 169">
              <a:extLst>
                <a:ext uri="{FF2B5EF4-FFF2-40B4-BE49-F238E27FC236}">
                  <a16:creationId xmlns:a16="http://schemas.microsoft.com/office/drawing/2014/main" id="{5ED61372-3B04-4D76-86A8-482396181BB0}"/>
                </a:ext>
              </a:extLst>
            </p:cNvPr>
            <p:cNvSpPr/>
            <p:nvPr/>
          </p:nvSpPr>
          <p:spPr>
            <a:xfrm rot="8716295">
              <a:off x="537709" y="4579396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1" name="Forme libre : forme 170">
              <a:extLst>
                <a:ext uri="{FF2B5EF4-FFF2-40B4-BE49-F238E27FC236}">
                  <a16:creationId xmlns:a16="http://schemas.microsoft.com/office/drawing/2014/main" id="{1E8408BB-DC55-469D-8AD8-BC338CD76EF1}"/>
                </a:ext>
              </a:extLst>
            </p:cNvPr>
            <p:cNvSpPr/>
            <p:nvPr/>
          </p:nvSpPr>
          <p:spPr>
            <a:xfrm rot="8716295">
              <a:off x="826576" y="4988476"/>
              <a:ext cx="91035" cy="198648"/>
            </a:xfrm>
            <a:custGeom>
              <a:avLst/>
              <a:gdLst>
                <a:gd name="connsiteX0" fmla="*/ 91035 w 91035"/>
                <a:gd name="connsiteY0" fmla="*/ 198648 h 198648"/>
                <a:gd name="connsiteX1" fmla="*/ 0 w 91035"/>
                <a:gd name="connsiteY1" fmla="*/ 111060 h 198648"/>
                <a:gd name="connsiteX2" fmla="*/ 0 w 91035"/>
                <a:gd name="connsiteY2" fmla="*/ 0 h 198648"/>
                <a:gd name="connsiteX3" fmla="*/ 91035 w 91035"/>
                <a:gd name="connsiteY3" fmla="*/ 63103 h 198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1035" h="198648">
                  <a:moveTo>
                    <a:pt x="91035" y="198648"/>
                  </a:moveTo>
                  <a:lnTo>
                    <a:pt x="0" y="111060"/>
                  </a:lnTo>
                  <a:lnTo>
                    <a:pt x="0" y="0"/>
                  </a:lnTo>
                  <a:lnTo>
                    <a:pt x="91035" y="6310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2" name="Forme libre : forme 171">
              <a:extLst>
                <a:ext uri="{FF2B5EF4-FFF2-40B4-BE49-F238E27FC236}">
                  <a16:creationId xmlns:a16="http://schemas.microsoft.com/office/drawing/2014/main" id="{CB4A3F49-5E43-41B1-80A4-3F7D4031AB83}"/>
                </a:ext>
              </a:extLst>
            </p:cNvPr>
            <p:cNvSpPr/>
            <p:nvPr/>
          </p:nvSpPr>
          <p:spPr>
            <a:xfrm rot="8716295">
              <a:off x="497795" y="4730788"/>
              <a:ext cx="109652" cy="109652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3" name="Forme libre : forme 172">
              <a:extLst>
                <a:ext uri="{FF2B5EF4-FFF2-40B4-BE49-F238E27FC236}">
                  <a16:creationId xmlns:a16="http://schemas.microsoft.com/office/drawing/2014/main" id="{1E092D28-1151-473B-8D89-E04E5BA100EE}"/>
                </a:ext>
              </a:extLst>
            </p:cNvPr>
            <p:cNvSpPr/>
            <p:nvPr/>
          </p:nvSpPr>
          <p:spPr>
            <a:xfrm rot="8716295">
              <a:off x="1459248" y="4904357"/>
              <a:ext cx="328004" cy="223069"/>
            </a:xfrm>
            <a:custGeom>
              <a:avLst/>
              <a:gdLst>
                <a:gd name="connsiteX0" fmla="*/ 10574 w 328004"/>
                <a:gd name="connsiteY0" fmla="*/ 223069 h 223069"/>
                <a:gd name="connsiteX1" fmla="*/ 0 w 328004"/>
                <a:gd name="connsiteY1" fmla="*/ 208428 h 223069"/>
                <a:gd name="connsiteX2" fmla="*/ 192781 w 328004"/>
                <a:gd name="connsiteY2" fmla="*/ 27035 h 223069"/>
                <a:gd name="connsiteX3" fmla="*/ 227094 w 328004"/>
                <a:gd name="connsiteY3" fmla="*/ 0 h 223069"/>
                <a:gd name="connsiteX4" fmla="*/ 328004 w 328004"/>
                <a:gd name="connsiteY4" fmla="*/ 69948 h 223069"/>
                <a:gd name="connsiteX5" fmla="*/ 326080 w 328004"/>
                <a:gd name="connsiteY5" fmla="*/ 74925 h 223069"/>
                <a:gd name="connsiteX6" fmla="*/ 293645 w 328004"/>
                <a:gd name="connsiteY6" fmla="*/ 100243 h 223069"/>
                <a:gd name="connsiteX7" fmla="*/ 294458 w 328004"/>
                <a:gd name="connsiteY7" fmla="*/ 100243 h 22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28004" h="223069">
                  <a:moveTo>
                    <a:pt x="10574" y="223069"/>
                  </a:moveTo>
                  <a:lnTo>
                    <a:pt x="0" y="208428"/>
                  </a:lnTo>
                  <a:lnTo>
                    <a:pt x="192781" y="27035"/>
                  </a:lnTo>
                  <a:lnTo>
                    <a:pt x="227094" y="0"/>
                  </a:lnTo>
                  <a:lnTo>
                    <a:pt x="328004" y="69948"/>
                  </a:lnTo>
                  <a:lnTo>
                    <a:pt x="326080" y="74925"/>
                  </a:lnTo>
                  <a:cubicBezTo>
                    <a:pt x="317843" y="85805"/>
                    <a:pt x="306659" y="94549"/>
                    <a:pt x="293645" y="100243"/>
                  </a:cubicBezTo>
                  <a:lnTo>
                    <a:pt x="294458" y="10024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4" name="Forme libre : forme 173">
              <a:extLst>
                <a:ext uri="{FF2B5EF4-FFF2-40B4-BE49-F238E27FC236}">
                  <a16:creationId xmlns:a16="http://schemas.microsoft.com/office/drawing/2014/main" id="{542BF12F-F690-403D-8AC5-0DD528DAF7EF}"/>
                </a:ext>
              </a:extLst>
            </p:cNvPr>
            <p:cNvSpPr/>
            <p:nvPr/>
          </p:nvSpPr>
          <p:spPr>
            <a:xfrm rot="8716295">
              <a:off x="1383191" y="4749270"/>
              <a:ext cx="167065" cy="167065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5" name="Forme libre : forme 174">
              <a:extLst>
                <a:ext uri="{FF2B5EF4-FFF2-40B4-BE49-F238E27FC236}">
                  <a16:creationId xmlns:a16="http://schemas.microsoft.com/office/drawing/2014/main" id="{8792394B-2A93-473B-B205-87E21F41F737}"/>
                </a:ext>
              </a:extLst>
            </p:cNvPr>
            <p:cNvSpPr/>
            <p:nvPr/>
          </p:nvSpPr>
          <p:spPr>
            <a:xfrm rot="8716295">
              <a:off x="1015027" y="4795010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6" name="Forme libre : forme 175">
              <a:extLst>
                <a:ext uri="{FF2B5EF4-FFF2-40B4-BE49-F238E27FC236}">
                  <a16:creationId xmlns:a16="http://schemas.microsoft.com/office/drawing/2014/main" id="{F424351F-67C4-4D00-8E48-FC28E9D449B8}"/>
                </a:ext>
              </a:extLst>
            </p:cNvPr>
            <p:cNvSpPr/>
            <p:nvPr/>
          </p:nvSpPr>
          <p:spPr>
            <a:xfrm rot="8716295">
              <a:off x="1283609" y="4553991"/>
              <a:ext cx="167065" cy="167065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7" name="Forme libre : forme 176">
              <a:extLst>
                <a:ext uri="{FF2B5EF4-FFF2-40B4-BE49-F238E27FC236}">
                  <a16:creationId xmlns:a16="http://schemas.microsoft.com/office/drawing/2014/main" id="{8DF8C8D9-727B-4B3F-8C80-114EC7019B2A}"/>
                </a:ext>
              </a:extLst>
            </p:cNvPr>
            <p:cNvSpPr/>
            <p:nvPr/>
          </p:nvSpPr>
          <p:spPr>
            <a:xfrm rot="8716295">
              <a:off x="-30381" y="3359388"/>
              <a:ext cx="98497" cy="75863"/>
            </a:xfrm>
            <a:custGeom>
              <a:avLst/>
              <a:gdLst>
                <a:gd name="connsiteX0" fmla="*/ 0 w 98497"/>
                <a:gd name="connsiteY0" fmla="*/ 75863 h 75863"/>
                <a:gd name="connsiteX1" fmla="*/ 0 w 98497"/>
                <a:gd name="connsiteY1" fmla="*/ 0 h 75863"/>
                <a:gd name="connsiteX2" fmla="*/ 98497 w 98497"/>
                <a:gd name="connsiteY2" fmla="*/ 0 h 75863"/>
                <a:gd name="connsiteX3" fmla="*/ 45911 w 98497"/>
                <a:gd name="connsiteY3" fmla="*/ 75863 h 758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8497" h="75863">
                  <a:moveTo>
                    <a:pt x="0" y="75863"/>
                  </a:moveTo>
                  <a:lnTo>
                    <a:pt x="0" y="0"/>
                  </a:lnTo>
                  <a:lnTo>
                    <a:pt x="98497" y="0"/>
                  </a:lnTo>
                  <a:lnTo>
                    <a:pt x="45911" y="7586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8" name="Forme libre : forme 177">
              <a:extLst>
                <a:ext uri="{FF2B5EF4-FFF2-40B4-BE49-F238E27FC236}">
                  <a16:creationId xmlns:a16="http://schemas.microsoft.com/office/drawing/2014/main" id="{023C7EA1-C3F6-42E0-ABD9-EC4ACF4FE056}"/>
                </a:ext>
              </a:extLst>
            </p:cNvPr>
            <p:cNvSpPr/>
            <p:nvPr/>
          </p:nvSpPr>
          <p:spPr>
            <a:xfrm rot="8716295">
              <a:off x="-77334" y="3178477"/>
              <a:ext cx="389652" cy="385611"/>
            </a:xfrm>
            <a:custGeom>
              <a:avLst/>
              <a:gdLst>
                <a:gd name="connsiteX0" fmla="*/ 77932 w 389652"/>
                <a:gd name="connsiteY0" fmla="*/ 385611 h 385611"/>
                <a:gd name="connsiteX1" fmla="*/ 77932 w 389652"/>
                <a:gd name="connsiteY1" fmla="*/ 69054 h 385611"/>
                <a:gd name="connsiteX2" fmla="*/ 0 w 389652"/>
                <a:gd name="connsiteY2" fmla="*/ 69054 h 385611"/>
                <a:gd name="connsiteX3" fmla="*/ 0 w 389652"/>
                <a:gd name="connsiteY3" fmla="*/ 2156 h 385611"/>
                <a:gd name="connsiteX4" fmla="*/ 158623 w 389652"/>
                <a:gd name="connsiteY4" fmla="*/ 2156 h 385611"/>
                <a:gd name="connsiteX5" fmla="*/ 158623 w 389652"/>
                <a:gd name="connsiteY5" fmla="*/ 113882 h 385611"/>
                <a:gd name="connsiteX6" fmla="*/ 160692 w 389652"/>
                <a:gd name="connsiteY6" fmla="*/ 113882 h 385611"/>
                <a:gd name="connsiteX7" fmla="*/ 233107 w 389652"/>
                <a:gd name="connsiteY7" fmla="*/ 9053 h 385611"/>
                <a:gd name="connsiteX8" fmla="*/ 280694 w 389652"/>
                <a:gd name="connsiteY8" fmla="*/ 87 h 385611"/>
                <a:gd name="connsiteX9" fmla="*/ 364230 w 389652"/>
                <a:gd name="connsiteY9" fmla="*/ 34398 h 385611"/>
                <a:gd name="connsiteX10" fmla="*/ 389652 w 389652"/>
                <a:gd name="connsiteY10" fmla="*/ 117977 h 385611"/>
                <a:gd name="connsiteX11" fmla="*/ 371473 w 389652"/>
                <a:gd name="connsiteY11" fmla="*/ 144202 h 385611"/>
                <a:gd name="connsiteX12" fmla="*/ 300695 w 389652"/>
                <a:gd name="connsiteY12" fmla="*/ 148366 h 385611"/>
                <a:gd name="connsiteX13" fmla="*/ 300695 w 389652"/>
                <a:gd name="connsiteY13" fmla="*/ 123538 h 385611"/>
                <a:gd name="connsiteX14" fmla="*/ 249659 w 389652"/>
                <a:gd name="connsiteY14" fmla="*/ 60778 h 385611"/>
                <a:gd name="connsiteX15" fmla="*/ 168969 w 389652"/>
                <a:gd name="connsiteY15" fmla="*/ 193194 h 385611"/>
                <a:gd name="connsiteX16" fmla="*/ 168969 w 389652"/>
                <a:gd name="connsiteY16" fmla="*/ 323541 h 3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89652" h="385611">
                  <a:moveTo>
                    <a:pt x="77932" y="385611"/>
                  </a:moveTo>
                  <a:lnTo>
                    <a:pt x="77932" y="69054"/>
                  </a:lnTo>
                  <a:lnTo>
                    <a:pt x="0" y="69054"/>
                  </a:lnTo>
                  <a:lnTo>
                    <a:pt x="0" y="2156"/>
                  </a:lnTo>
                  <a:lnTo>
                    <a:pt x="158623" y="2156"/>
                  </a:lnTo>
                  <a:lnTo>
                    <a:pt x="158623" y="113882"/>
                  </a:lnTo>
                  <a:lnTo>
                    <a:pt x="160692" y="113882"/>
                  </a:lnTo>
                  <a:cubicBezTo>
                    <a:pt x="182762" y="48364"/>
                    <a:pt x="200003" y="22846"/>
                    <a:pt x="233107" y="9053"/>
                  </a:cubicBezTo>
                  <a:cubicBezTo>
                    <a:pt x="248280" y="2846"/>
                    <a:pt x="264142" y="-602"/>
                    <a:pt x="280694" y="87"/>
                  </a:cubicBezTo>
                  <a:cubicBezTo>
                    <a:pt x="316212" y="-603"/>
                    <a:pt x="344661" y="11466"/>
                    <a:pt x="364230" y="34398"/>
                  </a:cubicBezTo>
                  <a:lnTo>
                    <a:pt x="389652" y="117977"/>
                  </a:lnTo>
                  <a:lnTo>
                    <a:pt x="371473" y="144202"/>
                  </a:lnTo>
                  <a:lnTo>
                    <a:pt x="300695" y="148366"/>
                  </a:lnTo>
                  <a:lnTo>
                    <a:pt x="300695" y="123538"/>
                  </a:lnTo>
                  <a:cubicBezTo>
                    <a:pt x="300695" y="86296"/>
                    <a:pt x="279315" y="60778"/>
                    <a:pt x="249659" y="60778"/>
                  </a:cubicBezTo>
                  <a:cubicBezTo>
                    <a:pt x="205521" y="60778"/>
                    <a:pt x="168969" y="119400"/>
                    <a:pt x="168969" y="193194"/>
                  </a:cubicBezTo>
                  <a:lnTo>
                    <a:pt x="168969" y="32354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9" name="Forme libre : forme 178">
              <a:extLst>
                <a:ext uri="{FF2B5EF4-FFF2-40B4-BE49-F238E27FC236}">
                  <a16:creationId xmlns:a16="http://schemas.microsoft.com/office/drawing/2014/main" id="{8BAA7466-A1F7-46BC-8693-AD30AC673894}"/>
                </a:ext>
              </a:extLst>
            </p:cNvPr>
            <p:cNvSpPr/>
            <p:nvPr/>
          </p:nvSpPr>
          <p:spPr>
            <a:xfrm rot="8716295">
              <a:off x="-71352" y="3029015"/>
              <a:ext cx="193594" cy="189959"/>
            </a:xfrm>
            <a:custGeom>
              <a:avLst/>
              <a:gdLst>
                <a:gd name="connsiteX0" fmla="*/ 8965 w 193594"/>
                <a:gd name="connsiteY0" fmla="*/ 189959 h 189959"/>
                <a:gd name="connsiteX1" fmla="*/ 0 w 193594"/>
                <a:gd name="connsiteY1" fmla="*/ 177545 h 189959"/>
                <a:gd name="connsiteX2" fmla="*/ 163451 w 193594"/>
                <a:gd name="connsiteY2" fmla="*/ 23749 h 189959"/>
                <a:gd name="connsiteX3" fmla="*/ 193594 w 193594"/>
                <a:gd name="connsiteY3" fmla="*/ 0 h 189959"/>
                <a:gd name="connsiteX4" fmla="*/ 84606 w 193594"/>
                <a:gd name="connsiteY4" fmla="*/ 157232 h 189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3594" h="189959">
                  <a:moveTo>
                    <a:pt x="8965" y="189959"/>
                  </a:moveTo>
                  <a:lnTo>
                    <a:pt x="0" y="177545"/>
                  </a:lnTo>
                  <a:lnTo>
                    <a:pt x="163451" y="23749"/>
                  </a:lnTo>
                  <a:lnTo>
                    <a:pt x="193594" y="0"/>
                  </a:lnTo>
                  <a:lnTo>
                    <a:pt x="84606" y="15723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0" name="Forme libre : forme 179">
              <a:extLst>
                <a:ext uri="{FF2B5EF4-FFF2-40B4-BE49-F238E27FC236}">
                  <a16:creationId xmlns:a16="http://schemas.microsoft.com/office/drawing/2014/main" id="{B10CE7D0-F561-4324-9725-131843A2DF7F}"/>
                </a:ext>
              </a:extLst>
            </p:cNvPr>
            <p:cNvSpPr/>
            <p:nvPr/>
          </p:nvSpPr>
          <p:spPr>
            <a:xfrm rot="8716295">
              <a:off x="223574" y="2762320"/>
              <a:ext cx="213797" cy="351729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1" name="Forme libre : forme 180">
              <a:extLst>
                <a:ext uri="{FF2B5EF4-FFF2-40B4-BE49-F238E27FC236}">
                  <a16:creationId xmlns:a16="http://schemas.microsoft.com/office/drawing/2014/main" id="{24375848-59C5-486E-8CA0-21BFD3C0E4B0}"/>
                </a:ext>
              </a:extLst>
            </p:cNvPr>
            <p:cNvSpPr/>
            <p:nvPr/>
          </p:nvSpPr>
          <p:spPr>
            <a:xfrm rot="8716295">
              <a:off x="358873" y="2806579"/>
              <a:ext cx="393110" cy="379317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2" name="Forme libre : forme 181">
              <a:extLst>
                <a:ext uri="{FF2B5EF4-FFF2-40B4-BE49-F238E27FC236}">
                  <a16:creationId xmlns:a16="http://schemas.microsoft.com/office/drawing/2014/main" id="{69378CF3-66ED-49A5-80BC-BBA6A6695D46}"/>
                </a:ext>
              </a:extLst>
            </p:cNvPr>
            <p:cNvSpPr/>
            <p:nvPr/>
          </p:nvSpPr>
          <p:spPr>
            <a:xfrm rot="8716295">
              <a:off x="53703" y="2896335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3" name="Forme libre : forme 182">
              <a:extLst>
                <a:ext uri="{FF2B5EF4-FFF2-40B4-BE49-F238E27FC236}">
                  <a16:creationId xmlns:a16="http://schemas.microsoft.com/office/drawing/2014/main" id="{5B260384-33D5-45FE-8325-99ED03D45530}"/>
                </a:ext>
              </a:extLst>
            </p:cNvPr>
            <p:cNvSpPr/>
            <p:nvPr/>
          </p:nvSpPr>
          <p:spPr>
            <a:xfrm rot="8716295">
              <a:off x="-92201" y="2622488"/>
              <a:ext cx="271732" cy="238722"/>
            </a:xfrm>
            <a:custGeom>
              <a:avLst/>
              <a:gdLst>
                <a:gd name="connsiteX0" fmla="*/ 106257 w 271732"/>
                <a:gd name="connsiteY0" fmla="*/ 238722 h 238722"/>
                <a:gd name="connsiteX1" fmla="*/ 72418 w 271732"/>
                <a:gd name="connsiteY1" fmla="*/ 175766 h 238722"/>
                <a:gd name="connsiteX2" fmla="*/ 105610 w 271732"/>
                <a:gd name="connsiteY2" fmla="*/ 83734 h 238722"/>
                <a:gd name="connsiteX3" fmla="*/ 0 w 271732"/>
                <a:gd name="connsiteY3" fmla="*/ 83734 h 238722"/>
                <a:gd name="connsiteX4" fmla="*/ 0 w 271732"/>
                <a:gd name="connsiteY4" fmla="*/ 0 h 238722"/>
                <a:gd name="connsiteX5" fmla="*/ 271732 w 271732"/>
                <a:gd name="connsiteY5" fmla="*/ 0 h 238722"/>
                <a:gd name="connsiteX6" fmla="*/ 213690 w 271732"/>
                <a:gd name="connsiteY6" fmla="*/ 83734 h 238722"/>
                <a:gd name="connsiteX7" fmla="*/ 210465 w 271732"/>
                <a:gd name="connsiteY7" fmla="*/ 83734 h 238722"/>
                <a:gd name="connsiteX8" fmla="*/ 207289 w 271732"/>
                <a:gd name="connsiteY8" fmla="*/ 92969 h 238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1732" h="238722">
                  <a:moveTo>
                    <a:pt x="106257" y="238722"/>
                  </a:moveTo>
                  <a:lnTo>
                    <a:pt x="72418" y="175766"/>
                  </a:lnTo>
                  <a:lnTo>
                    <a:pt x="105610" y="83734"/>
                  </a:lnTo>
                  <a:lnTo>
                    <a:pt x="0" y="83734"/>
                  </a:lnTo>
                  <a:lnTo>
                    <a:pt x="0" y="0"/>
                  </a:lnTo>
                  <a:lnTo>
                    <a:pt x="271732" y="0"/>
                  </a:lnTo>
                  <a:lnTo>
                    <a:pt x="213690" y="83734"/>
                  </a:lnTo>
                  <a:lnTo>
                    <a:pt x="210465" y="83734"/>
                  </a:lnTo>
                  <a:lnTo>
                    <a:pt x="207289" y="92969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4" name="Forme libre : forme 183">
              <a:extLst>
                <a:ext uri="{FF2B5EF4-FFF2-40B4-BE49-F238E27FC236}">
                  <a16:creationId xmlns:a16="http://schemas.microsoft.com/office/drawing/2014/main" id="{BB32BBD8-F4E9-428E-BAB0-C953BCCB0989}"/>
                </a:ext>
              </a:extLst>
            </p:cNvPr>
            <p:cNvSpPr/>
            <p:nvPr/>
          </p:nvSpPr>
          <p:spPr>
            <a:xfrm rot="8716295">
              <a:off x="190192" y="2958318"/>
              <a:ext cx="151727" cy="331041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5" name="Forme libre : forme 184">
              <a:extLst>
                <a:ext uri="{FF2B5EF4-FFF2-40B4-BE49-F238E27FC236}">
                  <a16:creationId xmlns:a16="http://schemas.microsoft.com/office/drawing/2014/main" id="{D7E2A5C0-6D31-4FF9-9BFD-AB2145D4CA33}"/>
                </a:ext>
              </a:extLst>
            </p:cNvPr>
            <p:cNvSpPr/>
            <p:nvPr/>
          </p:nvSpPr>
          <p:spPr>
            <a:xfrm rot="7484129">
              <a:off x="349009" y="3247936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6" name="Forme libre : forme 185">
              <a:extLst>
                <a:ext uri="{FF2B5EF4-FFF2-40B4-BE49-F238E27FC236}">
                  <a16:creationId xmlns:a16="http://schemas.microsoft.com/office/drawing/2014/main" id="{16FA095B-5EC3-4994-898C-27F188E886A7}"/>
                </a:ext>
              </a:extLst>
            </p:cNvPr>
            <p:cNvSpPr/>
            <p:nvPr/>
          </p:nvSpPr>
          <p:spPr>
            <a:xfrm rot="13089394">
              <a:off x="507659" y="3197284"/>
              <a:ext cx="409227" cy="492743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7" name="Forme libre : forme 186">
              <a:extLst>
                <a:ext uri="{FF2B5EF4-FFF2-40B4-BE49-F238E27FC236}">
                  <a16:creationId xmlns:a16="http://schemas.microsoft.com/office/drawing/2014/main" id="{496D767B-A6D0-4503-BBA3-6BFC56931EC5}"/>
                </a:ext>
              </a:extLst>
            </p:cNvPr>
            <p:cNvSpPr/>
            <p:nvPr/>
          </p:nvSpPr>
          <p:spPr>
            <a:xfrm rot="8716295">
              <a:off x="788550" y="2907166"/>
              <a:ext cx="333502" cy="244026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8" name="Forme libre : forme 187">
              <a:extLst>
                <a:ext uri="{FF2B5EF4-FFF2-40B4-BE49-F238E27FC236}">
                  <a16:creationId xmlns:a16="http://schemas.microsoft.com/office/drawing/2014/main" id="{C852E8BE-E34A-407E-8C2A-CAFC704A830C}"/>
                </a:ext>
              </a:extLst>
            </p:cNvPr>
            <p:cNvSpPr/>
            <p:nvPr/>
          </p:nvSpPr>
          <p:spPr>
            <a:xfrm rot="8716295">
              <a:off x="710141" y="2750374"/>
              <a:ext cx="167065" cy="167065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9" name="Forme libre : forme 188">
              <a:extLst>
                <a:ext uri="{FF2B5EF4-FFF2-40B4-BE49-F238E27FC236}">
                  <a16:creationId xmlns:a16="http://schemas.microsoft.com/office/drawing/2014/main" id="{F44DDE8E-2C18-4D21-B5A1-A6F7AC812DD0}"/>
                </a:ext>
              </a:extLst>
            </p:cNvPr>
            <p:cNvSpPr/>
            <p:nvPr/>
          </p:nvSpPr>
          <p:spPr>
            <a:xfrm rot="8716295">
              <a:off x="341977" y="2796114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0" name="Forme libre : forme 189">
              <a:extLst>
                <a:ext uri="{FF2B5EF4-FFF2-40B4-BE49-F238E27FC236}">
                  <a16:creationId xmlns:a16="http://schemas.microsoft.com/office/drawing/2014/main" id="{C465FB2C-F678-4548-86A2-61B5F16DCF4E}"/>
                </a:ext>
              </a:extLst>
            </p:cNvPr>
            <p:cNvSpPr/>
            <p:nvPr/>
          </p:nvSpPr>
          <p:spPr>
            <a:xfrm rot="8716295">
              <a:off x="610559" y="2555095"/>
              <a:ext cx="167065" cy="167065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1" name="Forme libre : forme 190">
              <a:extLst>
                <a:ext uri="{FF2B5EF4-FFF2-40B4-BE49-F238E27FC236}">
                  <a16:creationId xmlns:a16="http://schemas.microsoft.com/office/drawing/2014/main" id="{DDC98E1A-9FD1-48E8-96E9-F8D3FDA8D8E1}"/>
                </a:ext>
              </a:extLst>
            </p:cNvPr>
            <p:cNvSpPr/>
            <p:nvPr/>
          </p:nvSpPr>
          <p:spPr>
            <a:xfrm rot="8716295">
              <a:off x="-24305" y="2374348"/>
              <a:ext cx="58950" cy="66898"/>
            </a:xfrm>
            <a:custGeom>
              <a:avLst/>
              <a:gdLst>
                <a:gd name="connsiteX0" fmla="*/ 0 w 58950"/>
                <a:gd name="connsiteY0" fmla="*/ 66898 h 66898"/>
                <a:gd name="connsiteX1" fmla="*/ 0 w 58950"/>
                <a:gd name="connsiteY1" fmla="*/ 0 h 66898"/>
                <a:gd name="connsiteX2" fmla="*/ 58950 w 58950"/>
                <a:gd name="connsiteY2" fmla="*/ 0 h 66898"/>
                <a:gd name="connsiteX3" fmla="*/ 12579 w 58950"/>
                <a:gd name="connsiteY3" fmla="*/ 66898 h 66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950" h="66898">
                  <a:moveTo>
                    <a:pt x="0" y="66898"/>
                  </a:moveTo>
                  <a:lnTo>
                    <a:pt x="0" y="0"/>
                  </a:lnTo>
                  <a:lnTo>
                    <a:pt x="58950" y="0"/>
                  </a:lnTo>
                  <a:lnTo>
                    <a:pt x="12579" y="6689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2" name="Forme libre : forme 191">
              <a:extLst>
                <a:ext uri="{FF2B5EF4-FFF2-40B4-BE49-F238E27FC236}">
                  <a16:creationId xmlns:a16="http://schemas.microsoft.com/office/drawing/2014/main" id="{DF52D126-721F-433D-A0A8-AFF5E4C3E8C2}"/>
                </a:ext>
              </a:extLst>
            </p:cNvPr>
            <p:cNvSpPr/>
            <p:nvPr/>
          </p:nvSpPr>
          <p:spPr>
            <a:xfrm rot="8716295">
              <a:off x="-39593" y="1952072"/>
              <a:ext cx="198050" cy="140164"/>
            </a:xfrm>
            <a:custGeom>
              <a:avLst/>
              <a:gdLst>
                <a:gd name="connsiteX0" fmla="*/ 0 w 198050"/>
                <a:gd name="connsiteY0" fmla="*/ 75863 h 140164"/>
                <a:gd name="connsiteX1" fmla="*/ 0 w 198050"/>
                <a:gd name="connsiteY1" fmla="*/ 0 h 140164"/>
                <a:gd name="connsiteX2" fmla="*/ 128968 w 198050"/>
                <a:gd name="connsiteY2" fmla="*/ 0 h 140164"/>
                <a:gd name="connsiteX3" fmla="*/ 193021 w 198050"/>
                <a:gd name="connsiteY3" fmla="*/ 18535 h 140164"/>
                <a:gd name="connsiteX4" fmla="*/ 198050 w 198050"/>
                <a:gd name="connsiteY4" fmla="*/ 31548 h 140164"/>
                <a:gd name="connsiteX5" fmla="*/ 122761 w 198050"/>
                <a:gd name="connsiteY5" fmla="*/ 140164 h 140164"/>
                <a:gd name="connsiteX6" fmla="*/ 122761 w 198050"/>
                <a:gd name="connsiteY6" fmla="*/ 105519 h 140164"/>
                <a:gd name="connsiteX7" fmla="*/ 122761 w 198050"/>
                <a:gd name="connsiteY7" fmla="*/ 99312 h 140164"/>
                <a:gd name="connsiteX8" fmla="*/ 91726 w 198050"/>
                <a:gd name="connsiteY8" fmla="*/ 75863 h 140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8050" h="140164">
                  <a:moveTo>
                    <a:pt x="0" y="75863"/>
                  </a:moveTo>
                  <a:lnTo>
                    <a:pt x="0" y="0"/>
                  </a:lnTo>
                  <a:lnTo>
                    <a:pt x="128968" y="0"/>
                  </a:lnTo>
                  <a:cubicBezTo>
                    <a:pt x="156900" y="0"/>
                    <a:pt x="178452" y="6034"/>
                    <a:pt x="193021" y="18535"/>
                  </a:cubicBezTo>
                  <a:lnTo>
                    <a:pt x="198050" y="31548"/>
                  </a:lnTo>
                  <a:lnTo>
                    <a:pt x="122761" y="140164"/>
                  </a:lnTo>
                  <a:lnTo>
                    <a:pt x="122761" y="105519"/>
                  </a:lnTo>
                  <a:cubicBezTo>
                    <a:pt x="122761" y="103450"/>
                    <a:pt x="122761" y="101381"/>
                    <a:pt x="122761" y="99312"/>
                  </a:cubicBezTo>
                  <a:cubicBezTo>
                    <a:pt x="120692" y="84139"/>
                    <a:pt x="106899" y="73794"/>
                    <a:pt x="91726" y="7586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3" name="Forme libre : forme 192">
              <a:extLst>
                <a:ext uri="{FF2B5EF4-FFF2-40B4-BE49-F238E27FC236}">
                  <a16:creationId xmlns:a16="http://schemas.microsoft.com/office/drawing/2014/main" id="{721AFCC8-2B8C-48A9-BB27-6C8A14D4B854}"/>
                </a:ext>
              </a:extLst>
            </p:cNvPr>
            <p:cNvSpPr/>
            <p:nvPr/>
          </p:nvSpPr>
          <p:spPr>
            <a:xfrm rot="8716295">
              <a:off x="21100" y="1808096"/>
              <a:ext cx="393110" cy="379317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4" name="Forme libre : forme 193">
              <a:extLst>
                <a:ext uri="{FF2B5EF4-FFF2-40B4-BE49-F238E27FC236}">
                  <a16:creationId xmlns:a16="http://schemas.microsoft.com/office/drawing/2014/main" id="{0B2BE399-224F-4231-B2D1-9C23AE35B3D0}"/>
                </a:ext>
              </a:extLst>
            </p:cNvPr>
            <p:cNvSpPr/>
            <p:nvPr/>
          </p:nvSpPr>
          <p:spPr>
            <a:xfrm rot="8716295">
              <a:off x="-24330" y="2197782"/>
              <a:ext cx="102508" cy="53362"/>
            </a:xfrm>
            <a:custGeom>
              <a:avLst/>
              <a:gdLst>
                <a:gd name="connsiteX0" fmla="*/ 0 w 102508"/>
                <a:gd name="connsiteY0" fmla="*/ 23637 h 53362"/>
                <a:gd name="connsiteX1" fmla="*/ 0 w 102508"/>
                <a:gd name="connsiteY1" fmla="*/ 2258 h 53362"/>
                <a:gd name="connsiteX2" fmla="*/ 102508 w 102508"/>
                <a:gd name="connsiteY2" fmla="*/ 0 h 53362"/>
                <a:gd name="connsiteX3" fmla="*/ 65519 w 102508"/>
                <a:gd name="connsiteY3" fmla="*/ 53362 h 53362"/>
                <a:gd name="connsiteX4" fmla="*/ 65519 w 102508"/>
                <a:gd name="connsiteY4" fmla="*/ 23637 h 53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508" h="53362">
                  <a:moveTo>
                    <a:pt x="0" y="23637"/>
                  </a:moveTo>
                  <a:lnTo>
                    <a:pt x="0" y="2258"/>
                  </a:lnTo>
                  <a:lnTo>
                    <a:pt x="102508" y="0"/>
                  </a:lnTo>
                  <a:lnTo>
                    <a:pt x="65519" y="53362"/>
                  </a:lnTo>
                  <a:lnTo>
                    <a:pt x="65519" y="2363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5" name="Forme libre : forme 194">
              <a:extLst>
                <a:ext uri="{FF2B5EF4-FFF2-40B4-BE49-F238E27FC236}">
                  <a16:creationId xmlns:a16="http://schemas.microsoft.com/office/drawing/2014/main" id="{A2130031-5D4A-4223-ABE2-1DC887DB150D}"/>
                </a:ext>
              </a:extLst>
            </p:cNvPr>
            <p:cNvSpPr/>
            <p:nvPr/>
          </p:nvSpPr>
          <p:spPr>
            <a:xfrm rot="7484129">
              <a:off x="11236" y="2249453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6" name="Forme libre : forme 195">
              <a:extLst>
                <a:ext uri="{FF2B5EF4-FFF2-40B4-BE49-F238E27FC236}">
                  <a16:creationId xmlns:a16="http://schemas.microsoft.com/office/drawing/2014/main" id="{120BB771-8E88-4A31-9469-82BFC0F33693}"/>
                </a:ext>
              </a:extLst>
            </p:cNvPr>
            <p:cNvSpPr/>
            <p:nvPr/>
          </p:nvSpPr>
          <p:spPr>
            <a:xfrm rot="13089394">
              <a:off x="169886" y="2198801"/>
              <a:ext cx="409227" cy="492743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7" name="Forme libre : forme 196">
              <a:extLst>
                <a:ext uri="{FF2B5EF4-FFF2-40B4-BE49-F238E27FC236}">
                  <a16:creationId xmlns:a16="http://schemas.microsoft.com/office/drawing/2014/main" id="{7ECE0095-C8D6-4F7B-B86E-3AA3A6A102C9}"/>
                </a:ext>
              </a:extLst>
            </p:cNvPr>
            <p:cNvSpPr/>
            <p:nvPr/>
          </p:nvSpPr>
          <p:spPr>
            <a:xfrm rot="8716295">
              <a:off x="450777" y="1908683"/>
              <a:ext cx="333502" cy="244026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8" name="Forme libre : forme 197">
              <a:extLst>
                <a:ext uri="{FF2B5EF4-FFF2-40B4-BE49-F238E27FC236}">
                  <a16:creationId xmlns:a16="http://schemas.microsoft.com/office/drawing/2014/main" id="{0D67F5C0-82AD-45F9-A9AC-CC9AB6F3E887}"/>
                </a:ext>
              </a:extLst>
            </p:cNvPr>
            <p:cNvSpPr/>
            <p:nvPr/>
          </p:nvSpPr>
          <p:spPr>
            <a:xfrm rot="8716295">
              <a:off x="372368" y="1751891"/>
              <a:ext cx="167065" cy="167065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9" name="Forme libre : forme 198">
              <a:extLst>
                <a:ext uri="{FF2B5EF4-FFF2-40B4-BE49-F238E27FC236}">
                  <a16:creationId xmlns:a16="http://schemas.microsoft.com/office/drawing/2014/main" id="{64654050-D9AE-4FBE-9624-942A34E09EFA}"/>
                </a:ext>
              </a:extLst>
            </p:cNvPr>
            <p:cNvSpPr/>
            <p:nvPr/>
          </p:nvSpPr>
          <p:spPr>
            <a:xfrm rot="8716295">
              <a:off x="4204" y="1797631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0" name="Forme libre : forme 199">
              <a:extLst>
                <a:ext uri="{FF2B5EF4-FFF2-40B4-BE49-F238E27FC236}">
                  <a16:creationId xmlns:a16="http://schemas.microsoft.com/office/drawing/2014/main" id="{48CC7B82-E66A-4B58-BF98-C56118CC2410}"/>
                </a:ext>
              </a:extLst>
            </p:cNvPr>
            <p:cNvSpPr/>
            <p:nvPr/>
          </p:nvSpPr>
          <p:spPr>
            <a:xfrm rot="8716295">
              <a:off x="272786" y="1556612"/>
              <a:ext cx="167065" cy="167065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1" name="Forme libre : forme 200">
              <a:extLst>
                <a:ext uri="{FF2B5EF4-FFF2-40B4-BE49-F238E27FC236}">
                  <a16:creationId xmlns:a16="http://schemas.microsoft.com/office/drawing/2014/main" id="{88226FD7-EA0B-4005-A946-9D4A1CAF4C75}"/>
                </a:ext>
              </a:extLst>
            </p:cNvPr>
            <p:cNvSpPr/>
            <p:nvPr/>
          </p:nvSpPr>
          <p:spPr>
            <a:xfrm rot="8716295">
              <a:off x="-35149" y="938156"/>
              <a:ext cx="158623" cy="159016"/>
            </a:xfrm>
            <a:custGeom>
              <a:avLst/>
              <a:gdLst>
                <a:gd name="connsiteX0" fmla="*/ 77932 w 158623"/>
                <a:gd name="connsiteY0" fmla="*/ 159016 h 159016"/>
                <a:gd name="connsiteX1" fmla="*/ 77932 w 158623"/>
                <a:gd name="connsiteY1" fmla="*/ 66898 h 159016"/>
                <a:gd name="connsiteX2" fmla="*/ 0 w 158623"/>
                <a:gd name="connsiteY2" fmla="*/ 66898 h 159016"/>
                <a:gd name="connsiteX3" fmla="*/ 0 w 158623"/>
                <a:gd name="connsiteY3" fmla="*/ 0 h 159016"/>
                <a:gd name="connsiteX4" fmla="*/ 158623 w 158623"/>
                <a:gd name="connsiteY4" fmla="*/ 0 h 159016"/>
                <a:gd name="connsiteX5" fmla="*/ 158623 w 158623"/>
                <a:gd name="connsiteY5" fmla="*/ 42606 h 159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8623" h="159016">
                  <a:moveTo>
                    <a:pt x="77932" y="159016"/>
                  </a:moveTo>
                  <a:lnTo>
                    <a:pt x="77932" y="66898"/>
                  </a:lnTo>
                  <a:lnTo>
                    <a:pt x="0" y="66898"/>
                  </a:lnTo>
                  <a:lnTo>
                    <a:pt x="0" y="0"/>
                  </a:lnTo>
                  <a:lnTo>
                    <a:pt x="158623" y="0"/>
                  </a:lnTo>
                  <a:lnTo>
                    <a:pt x="158623" y="4260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2" name="Forme libre : forme 201">
              <a:extLst>
                <a:ext uri="{FF2B5EF4-FFF2-40B4-BE49-F238E27FC236}">
                  <a16:creationId xmlns:a16="http://schemas.microsoft.com/office/drawing/2014/main" id="{4D010E18-B823-4428-BC2D-F25D89BEA505}"/>
                </a:ext>
              </a:extLst>
            </p:cNvPr>
            <p:cNvSpPr/>
            <p:nvPr/>
          </p:nvSpPr>
          <p:spPr>
            <a:xfrm rot="7484129">
              <a:off x="-32979" y="1345537"/>
              <a:ext cx="65961" cy="45734"/>
            </a:xfrm>
            <a:custGeom>
              <a:avLst/>
              <a:gdLst>
                <a:gd name="connsiteX0" fmla="*/ 0 w 65961"/>
                <a:gd name="connsiteY0" fmla="*/ 45734 h 45734"/>
                <a:gd name="connsiteX1" fmla="*/ 0 w 65961"/>
                <a:gd name="connsiteY1" fmla="*/ 0 h 45734"/>
                <a:gd name="connsiteX2" fmla="*/ 65961 w 65961"/>
                <a:gd name="connsiteY2" fmla="*/ 0 h 457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961" h="45734">
                  <a:moveTo>
                    <a:pt x="0" y="45734"/>
                  </a:moveTo>
                  <a:lnTo>
                    <a:pt x="0" y="0"/>
                  </a:lnTo>
                  <a:lnTo>
                    <a:pt x="65961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3" name="Forme libre : forme 202">
              <a:extLst>
                <a:ext uri="{FF2B5EF4-FFF2-40B4-BE49-F238E27FC236}">
                  <a16:creationId xmlns:a16="http://schemas.microsoft.com/office/drawing/2014/main" id="{FE91034E-5039-4CDC-AECA-3969F624B9CC}"/>
                </a:ext>
              </a:extLst>
            </p:cNvPr>
            <p:cNvSpPr/>
            <p:nvPr/>
          </p:nvSpPr>
          <p:spPr>
            <a:xfrm rot="13089394">
              <a:off x="-134707" y="1200752"/>
              <a:ext cx="386820" cy="481345"/>
            </a:xfrm>
            <a:custGeom>
              <a:avLst/>
              <a:gdLst>
                <a:gd name="connsiteX0" fmla="*/ 386820 w 386820"/>
                <a:gd name="connsiteY0" fmla="*/ 391818 h 481345"/>
                <a:gd name="connsiteX1" fmla="*/ 342166 w 386820"/>
                <a:gd name="connsiteY1" fmla="*/ 422376 h 481345"/>
                <a:gd name="connsiteX2" fmla="*/ 138636 w 386820"/>
                <a:gd name="connsiteY2" fmla="*/ 481098 h 481345"/>
                <a:gd name="connsiteX3" fmla="*/ 35911 w 386820"/>
                <a:gd name="connsiteY3" fmla="*/ 439340 h 481345"/>
                <a:gd name="connsiteX4" fmla="*/ 0 w 386820"/>
                <a:gd name="connsiteY4" fmla="*/ 295693 h 481345"/>
                <a:gd name="connsiteX5" fmla="*/ 0 w 386820"/>
                <a:gd name="connsiteY5" fmla="*/ 40970 h 481345"/>
                <a:gd name="connsiteX6" fmla="*/ 78970 w 386820"/>
                <a:gd name="connsiteY6" fmla="*/ 0 h 481345"/>
                <a:gd name="connsiteX7" fmla="*/ 111492 w 386820"/>
                <a:gd name="connsiteY7" fmla="*/ 41392 h 481345"/>
                <a:gd name="connsiteX8" fmla="*/ 112747 w 386820"/>
                <a:gd name="connsiteY8" fmla="*/ 216353 h 481345"/>
                <a:gd name="connsiteX9" fmla="*/ 132789 w 386820"/>
                <a:gd name="connsiteY9" fmla="*/ 354990 h 481345"/>
                <a:gd name="connsiteX10" fmla="*/ 233008 w 386820"/>
                <a:gd name="connsiteY10" fmla="*/ 410110 h 481345"/>
                <a:gd name="connsiteX11" fmla="*/ 308173 w 386820"/>
                <a:gd name="connsiteY11" fmla="*/ 396747 h 481345"/>
                <a:gd name="connsiteX12" fmla="*/ 370717 w 386820"/>
                <a:gd name="connsiteY12" fmla="*/ 371323 h 4813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6820" h="481345">
                  <a:moveTo>
                    <a:pt x="386820" y="391818"/>
                  </a:moveTo>
                  <a:lnTo>
                    <a:pt x="342166" y="422376"/>
                  </a:lnTo>
                  <a:cubicBezTo>
                    <a:pt x="268920" y="462151"/>
                    <a:pt x="190624" y="477966"/>
                    <a:pt x="138636" y="481098"/>
                  </a:cubicBezTo>
                  <a:cubicBezTo>
                    <a:pt x="100219" y="483604"/>
                    <a:pt x="62637" y="466901"/>
                    <a:pt x="35911" y="439340"/>
                  </a:cubicBezTo>
                  <a:cubicBezTo>
                    <a:pt x="7516" y="411780"/>
                    <a:pt x="0" y="364176"/>
                    <a:pt x="0" y="295693"/>
                  </a:cubicBezTo>
                  <a:lnTo>
                    <a:pt x="0" y="40970"/>
                  </a:lnTo>
                  <a:lnTo>
                    <a:pt x="78970" y="0"/>
                  </a:lnTo>
                  <a:lnTo>
                    <a:pt x="111492" y="41392"/>
                  </a:lnTo>
                  <a:lnTo>
                    <a:pt x="112747" y="216353"/>
                  </a:lnTo>
                  <a:cubicBezTo>
                    <a:pt x="110241" y="263122"/>
                    <a:pt x="117757" y="310726"/>
                    <a:pt x="132789" y="354990"/>
                  </a:cubicBezTo>
                  <a:cubicBezTo>
                    <a:pt x="146153" y="391736"/>
                    <a:pt x="180394" y="410110"/>
                    <a:pt x="233008" y="410110"/>
                  </a:cubicBezTo>
                  <a:cubicBezTo>
                    <a:pt x="258899" y="409274"/>
                    <a:pt x="283953" y="404263"/>
                    <a:pt x="308173" y="396747"/>
                  </a:cubicBezTo>
                  <a:lnTo>
                    <a:pt x="370717" y="37132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4" name="Forme libre : forme 203">
              <a:extLst>
                <a:ext uri="{FF2B5EF4-FFF2-40B4-BE49-F238E27FC236}">
                  <a16:creationId xmlns:a16="http://schemas.microsoft.com/office/drawing/2014/main" id="{155B9B35-C559-4A7A-91CB-E83432F55874}"/>
                </a:ext>
              </a:extLst>
            </p:cNvPr>
            <p:cNvSpPr/>
            <p:nvPr/>
          </p:nvSpPr>
          <p:spPr>
            <a:xfrm rot="8716295">
              <a:off x="119403" y="906629"/>
              <a:ext cx="333502" cy="244026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5" name="Forme libre : forme 204">
              <a:extLst>
                <a:ext uri="{FF2B5EF4-FFF2-40B4-BE49-F238E27FC236}">
                  <a16:creationId xmlns:a16="http://schemas.microsoft.com/office/drawing/2014/main" id="{F62BF06C-E89B-4B18-B78D-B1D4ABCF4E89}"/>
                </a:ext>
              </a:extLst>
            </p:cNvPr>
            <p:cNvSpPr/>
            <p:nvPr/>
          </p:nvSpPr>
          <p:spPr>
            <a:xfrm rot="8716295">
              <a:off x="40994" y="749837"/>
              <a:ext cx="167065" cy="167065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6" name="Forme libre : forme 205">
              <a:extLst>
                <a:ext uri="{FF2B5EF4-FFF2-40B4-BE49-F238E27FC236}">
                  <a16:creationId xmlns:a16="http://schemas.microsoft.com/office/drawing/2014/main" id="{E0BF6A54-9F2B-4B84-ADC2-F4A7E6498299}"/>
                </a:ext>
              </a:extLst>
            </p:cNvPr>
            <p:cNvSpPr/>
            <p:nvPr/>
          </p:nvSpPr>
          <p:spPr>
            <a:xfrm rot="8716295">
              <a:off x="-44934" y="551941"/>
              <a:ext cx="152592" cy="165412"/>
            </a:xfrm>
            <a:custGeom>
              <a:avLst/>
              <a:gdLst>
                <a:gd name="connsiteX0" fmla="*/ 26453 w 152592"/>
                <a:gd name="connsiteY0" fmla="*/ 153143 h 165412"/>
                <a:gd name="connsiteX1" fmla="*/ 0 w 152592"/>
                <a:gd name="connsiteY1" fmla="*/ 90494 h 165412"/>
                <a:gd name="connsiteX2" fmla="*/ 0 w 152592"/>
                <a:gd name="connsiteY2" fmla="*/ 89101 h 165412"/>
                <a:gd name="connsiteX3" fmla="*/ 26453 w 152592"/>
                <a:gd name="connsiteY3" fmla="*/ 26453 h 165412"/>
                <a:gd name="connsiteX4" fmla="*/ 89101 w 152592"/>
                <a:gd name="connsiteY4" fmla="*/ 0 h 165412"/>
                <a:gd name="connsiteX5" fmla="*/ 151752 w 152592"/>
                <a:gd name="connsiteY5" fmla="*/ 26453 h 165412"/>
                <a:gd name="connsiteX6" fmla="*/ 152592 w 152592"/>
                <a:gd name="connsiteY6" fmla="*/ 27688 h 165412"/>
                <a:gd name="connsiteX7" fmla="*/ 57126 w 152592"/>
                <a:gd name="connsiteY7" fmla="*/ 165412 h 16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2592" h="165412">
                  <a:moveTo>
                    <a:pt x="26453" y="153143"/>
                  </a:moveTo>
                  <a:cubicBezTo>
                    <a:pt x="9746" y="136436"/>
                    <a:pt x="0" y="114161"/>
                    <a:pt x="0" y="90494"/>
                  </a:cubicBezTo>
                  <a:lnTo>
                    <a:pt x="0" y="89101"/>
                  </a:lnTo>
                  <a:cubicBezTo>
                    <a:pt x="0" y="65434"/>
                    <a:pt x="9746" y="43159"/>
                    <a:pt x="26453" y="26453"/>
                  </a:cubicBezTo>
                  <a:cubicBezTo>
                    <a:pt x="43159" y="9746"/>
                    <a:pt x="65435" y="0"/>
                    <a:pt x="89101" y="0"/>
                  </a:cubicBezTo>
                  <a:cubicBezTo>
                    <a:pt x="112770" y="0"/>
                    <a:pt x="135045" y="9746"/>
                    <a:pt x="151752" y="26453"/>
                  </a:cubicBezTo>
                  <a:lnTo>
                    <a:pt x="152592" y="27688"/>
                  </a:lnTo>
                  <a:lnTo>
                    <a:pt x="57126" y="16541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7" name="Forme libre : forme 206">
              <a:extLst>
                <a:ext uri="{FF2B5EF4-FFF2-40B4-BE49-F238E27FC236}">
                  <a16:creationId xmlns:a16="http://schemas.microsoft.com/office/drawing/2014/main" id="{27A17E8C-64B2-4FFB-8841-0DBC29A6E137}"/>
                </a:ext>
              </a:extLst>
            </p:cNvPr>
            <p:cNvSpPr/>
            <p:nvPr/>
          </p:nvSpPr>
          <p:spPr>
            <a:xfrm rot="8716295">
              <a:off x="-69806" y="4587027"/>
              <a:ext cx="183810" cy="187594"/>
            </a:xfrm>
            <a:custGeom>
              <a:avLst/>
              <a:gdLst>
                <a:gd name="connsiteX0" fmla="*/ 10574 w 183810"/>
                <a:gd name="connsiteY0" fmla="*/ 187594 h 187594"/>
                <a:gd name="connsiteX1" fmla="*/ 0 w 183810"/>
                <a:gd name="connsiteY1" fmla="*/ 172952 h 187594"/>
                <a:gd name="connsiteX2" fmla="*/ 183810 w 183810"/>
                <a:gd name="connsiteY2" fmla="*/ 0 h 187594"/>
                <a:gd name="connsiteX3" fmla="*/ 72284 w 183810"/>
                <a:gd name="connsiteY3" fmla="*/ 160894 h 187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3810" h="187594">
                  <a:moveTo>
                    <a:pt x="10574" y="187594"/>
                  </a:moveTo>
                  <a:lnTo>
                    <a:pt x="0" y="172952"/>
                  </a:lnTo>
                  <a:lnTo>
                    <a:pt x="183810" y="0"/>
                  </a:lnTo>
                  <a:lnTo>
                    <a:pt x="72284" y="16089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8" name="Forme libre : forme 207">
              <a:extLst>
                <a:ext uri="{FF2B5EF4-FFF2-40B4-BE49-F238E27FC236}">
                  <a16:creationId xmlns:a16="http://schemas.microsoft.com/office/drawing/2014/main" id="{381819B0-75EC-4DE2-B1A4-8D26D032034D}"/>
                </a:ext>
              </a:extLst>
            </p:cNvPr>
            <p:cNvSpPr/>
            <p:nvPr/>
          </p:nvSpPr>
          <p:spPr>
            <a:xfrm rot="8716295">
              <a:off x="2260816" y="1871889"/>
              <a:ext cx="76563" cy="79800"/>
            </a:xfrm>
            <a:custGeom>
              <a:avLst/>
              <a:gdLst>
                <a:gd name="connsiteX0" fmla="*/ 1561 w 76563"/>
                <a:gd name="connsiteY0" fmla="*/ 67386 h 79800"/>
                <a:gd name="connsiteX1" fmla="*/ 0 w 76563"/>
                <a:gd name="connsiteY1" fmla="*/ 63688 h 79800"/>
                <a:gd name="connsiteX2" fmla="*/ 52676 w 76563"/>
                <a:gd name="connsiteY2" fmla="*/ 0 h 79800"/>
                <a:gd name="connsiteX3" fmla="*/ 63632 w 76563"/>
                <a:gd name="connsiteY3" fmla="*/ 4626 h 79800"/>
                <a:gd name="connsiteX4" fmla="*/ 63632 w 76563"/>
                <a:gd name="connsiteY4" fmla="*/ 66697 h 79800"/>
                <a:gd name="connsiteX5" fmla="*/ 32596 w 76563"/>
                <a:gd name="connsiteY5" fmla="*/ 79800 h 79800"/>
                <a:gd name="connsiteX6" fmla="*/ 1561 w 76563"/>
                <a:gd name="connsiteY6" fmla="*/ 67386 h 79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6563" h="79800">
                  <a:moveTo>
                    <a:pt x="1561" y="67386"/>
                  </a:moveTo>
                  <a:lnTo>
                    <a:pt x="0" y="63688"/>
                  </a:lnTo>
                  <a:lnTo>
                    <a:pt x="52676" y="0"/>
                  </a:lnTo>
                  <a:lnTo>
                    <a:pt x="63632" y="4626"/>
                  </a:lnTo>
                  <a:cubicBezTo>
                    <a:pt x="80874" y="21178"/>
                    <a:pt x="80873" y="49455"/>
                    <a:pt x="63632" y="66697"/>
                  </a:cubicBezTo>
                  <a:cubicBezTo>
                    <a:pt x="55356" y="74973"/>
                    <a:pt x="44321" y="79800"/>
                    <a:pt x="32596" y="79800"/>
                  </a:cubicBezTo>
                  <a:cubicBezTo>
                    <a:pt x="20872" y="79800"/>
                    <a:pt x="9837" y="75662"/>
                    <a:pt x="1561" y="673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9" name="Forme libre : forme 208">
              <a:extLst>
                <a:ext uri="{FF2B5EF4-FFF2-40B4-BE49-F238E27FC236}">
                  <a16:creationId xmlns:a16="http://schemas.microsoft.com/office/drawing/2014/main" id="{47D7923E-5386-4613-AE3E-48C81C5E1599}"/>
                </a:ext>
              </a:extLst>
            </p:cNvPr>
            <p:cNvSpPr/>
            <p:nvPr/>
          </p:nvSpPr>
          <p:spPr>
            <a:xfrm rot="8716295">
              <a:off x="2079218" y="1576016"/>
              <a:ext cx="236114" cy="296463"/>
            </a:xfrm>
            <a:custGeom>
              <a:avLst/>
              <a:gdLst>
                <a:gd name="connsiteX0" fmla="*/ 64875 w 236114"/>
                <a:gd name="connsiteY0" fmla="*/ 296463 h 296463"/>
                <a:gd name="connsiteX1" fmla="*/ 0 w 236114"/>
                <a:gd name="connsiteY1" fmla="*/ 175766 h 296463"/>
                <a:gd name="connsiteX2" fmla="*/ 33192 w 236114"/>
                <a:gd name="connsiteY2" fmla="*/ 83734 h 296463"/>
                <a:gd name="connsiteX3" fmla="*/ 489 w 236114"/>
                <a:gd name="connsiteY3" fmla="*/ 83734 h 296463"/>
                <a:gd name="connsiteX4" fmla="*/ 69747 w 236114"/>
                <a:gd name="connsiteY4" fmla="*/ 0 h 296463"/>
                <a:gd name="connsiteX5" fmla="*/ 236114 w 236114"/>
                <a:gd name="connsiteY5" fmla="*/ 0 h 296463"/>
                <a:gd name="connsiteX6" fmla="*/ 236114 w 236114"/>
                <a:gd name="connsiteY6" fmla="*/ 83734 h 296463"/>
                <a:gd name="connsiteX7" fmla="*/ 138047 w 236114"/>
                <a:gd name="connsiteY7" fmla="*/ 83734 h 296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36114" h="296463">
                  <a:moveTo>
                    <a:pt x="64875" y="296463"/>
                  </a:moveTo>
                  <a:lnTo>
                    <a:pt x="0" y="175766"/>
                  </a:lnTo>
                  <a:lnTo>
                    <a:pt x="33192" y="83734"/>
                  </a:lnTo>
                  <a:lnTo>
                    <a:pt x="489" y="83734"/>
                  </a:lnTo>
                  <a:lnTo>
                    <a:pt x="69747" y="0"/>
                  </a:lnTo>
                  <a:lnTo>
                    <a:pt x="236114" y="0"/>
                  </a:lnTo>
                  <a:lnTo>
                    <a:pt x="236114" y="83734"/>
                  </a:lnTo>
                  <a:lnTo>
                    <a:pt x="138047" y="8373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0" name="Forme libre : forme 209">
              <a:extLst>
                <a:ext uri="{FF2B5EF4-FFF2-40B4-BE49-F238E27FC236}">
                  <a16:creationId xmlns:a16="http://schemas.microsoft.com/office/drawing/2014/main" id="{00F72728-6A8F-4FE0-833F-EDFE10642B97}"/>
                </a:ext>
              </a:extLst>
            </p:cNvPr>
            <p:cNvSpPr/>
            <p:nvPr/>
          </p:nvSpPr>
          <p:spPr>
            <a:xfrm rot="8716295">
              <a:off x="1975890" y="1368961"/>
              <a:ext cx="432296" cy="245571"/>
            </a:xfrm>
            <a:custGeom>
              <a:avLst/>
              <a:gdLst>
                <a:gd name="connsiteX0" fmla="*/ 30685 w 432296"/>
                <a:gd name="connsiteY0" fmla="*/ 200783 h 245571"/>
                <a:gd name="connsiteX1" fmla="*/ 187 w 432296"/>
                <a:gd name="connsiteY1" fmla="*/ 140564 h 245571"/>
                <a:gd name="connsiteX2" fmla="*/ 0 w 432296"/>
                <a:gd name="connsiteY2" fmla="*/ 138341 h 245571"/>
                <a:gd name="connsiteX3" fmla="*/ 114424 w 432296"/>
                <a:gd name="connsiteY3" fmla="*/ 0 h 245571"/>
                <a:gd name="connsiteX4" fmla="*/ 116284 w 432296"/>
                <a:gd name="connsiteY4" fmla="*/ 37935 h 245571"/>
                <a:gd name="connsiteX5" fmla="*/ 133982 w 432296"/>
                <a:gd name="connsiteY5" fmla="*/ 110844 h 245571"/>
                <a:gd name="connsiteX6" fmla="*/ 240841 w 432296"/>
                <a:gd name="connsiteY6" fmla="*/ 169617 h 245571"/>
                <a:gd name="connsiteX7" fmla="*/ 320985 w 432296"/>
                <a:gd name="connsiteY7" fmla="*/ 155369 h 245571"/>
                <a:gd name="connsiteX8" fmla="*/ 430515 w 432296"/>
                <a:gd name="connsiteY8" fmla="*/ 110844 h 245571"/>
                <a:gd name="connsiteX9" fmla="*/ 432296 w 432296"/>
                <a:gd name="connsiteY9" fmla="*/ 122420 h 245571"/>
                <a:gd name="connsiteX10" fmla="*/ 432296 w 432296"/>
                <a:gd name="connsiteY10" fmla="*/ 131325 h 245571"/>
                <a:gd name="connsiteX11" fmla="*/ 140216 w 432296"/>
                <a:gd name="connsiteY11" fmla="*/ 245308 h 245571"/>
                <a:gd name="connsiteX12" fmla="*/ 30685 w 432296"/>
                <a:gd name="connsiteY12" fmla="*/ 200783 h 2455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32296" h="245571">
                  <a:moveTo>
                    <a:pt x="30685" y="200783"/>
                  </a:moveTo>
                  <a:cubicBezTo>
                    <a:pt x="15547" y="186091"/>
                    <a:pt x="5975" y="166054"/>
                    <a:pt x="187" y="140564"/>
                  </a:cubicBezTo>
                  <a:lnTo>
                    <a:pt x="0" y="138341"/>
                  </a:lnTo>
                  <a:lnTo>
                    <a:pt x="114424" y="0"/>
                  </a:lnTo>
                  <a:lnTo>
                    <a:pt x="116284" y="37935"/>
                  </a:lnTo>
                  <a:cubicBezTo>
                    <a:pt x="119957" y="62758"/>
                    <a:pt x="125968" y="87246"/>
                    <a:pt x="133982" y="110844"/>
                  </a:cubicBezTo>
                  <a:cubicBezTo>
                    <a:pt x="148231" y="150026"/>
                    <a:pt x="184740" y="169617"/>
                    <a:pt x="240841" y="169617"/>
                  </a:cubicBezTo>
                  <a:cubicBezTo>
                    <a:pt x="268446" y="168726"/>
                    <a:pt x="295161" y="163383"/>
                    <a:pt x="320985" y="155369"/>
                  </a:cubicBezTo>
                  <a:cubicBezTo>
                    <a:pt x="358385" y="143792"/>
                    <a:pt x="394895" y="128654"/>
                    <a:pt x="430515" y="110844"/>
                  </a:cubicBezTo>
                  <a:cubicBezTo>
                    <a:pt x="431405" y="114406"/>
                    <a:pt x="432296" y="118858"/>
                    <a:pt x="432296" y="122420"/>
                  </a:cubicBezTo>
                  <a:lnTo>
                    <a:pt x="432296" y="131325"/>
                  </a:lnTo>
                  <a:cubicBezTo>
                    <a:pt x="337904" y="212360"/>
                    <a:pt x="214126" y="240856"/>
                    <a:pt x="140216" y="245308"/>
                  </a:cubicBezTo>
                  <a:cubicBezTo>
                    <a:pt x="99254" y="247980"/>
                    <a:pt x="59182" y="230170"/>
                    <a:pt x="30685" y="20078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1" name="Forme libre : forme 210">
              <a:extLst>
                <a:ext uri="{FF2B5EF4-FFF2-40B4-BE49-F238E27FC236}">
                  <a16:creationId xmlns:a16="http://schemas.microsoft.com/office/drawing/2014/main" id="{E1971F5B-9CA0-4BB4-8B51-CE87297C55A5}"/>
                </a:ext>
              </a:extLst>
            </p:cNvPr>
            <p:cNvSpPr/>
            <p:nvPr/>
          </p:nvSpPr>
          <p:spPr>
            <a:xfrm rot="8716295">
              <a:off x="2107141" y="735281"/>
              <a:ext cx="213797" cy="351729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2" name="Forme libre : forme 211">
              <a:extLst>
                <a:ext uri="{FF2B5EF4-FFF2-40B4-BE49-F238E27FC236}">
                  <a16:creationId xmlns:a16="http://schemas.microsoft.com/office/drawing/2014/main" id="{ADEAEEDC-CB6B-48D0-9D5C-3F3CC69343ED}"/>
                </a:ext>
              </a:extLst>
            </p:cNvPr>
            <p:cNvSpPr/>
            <p:nvPr/>
          </p:nvSpPr>
          <p:spPr>
            <a:xfrm rot="8716295">
              <a:off x="2242282" y="832029"/>
              <a:ext cx="282003" cy="313470"/>
            </a:xfrm>
            <a:custGeom>
              <a:avLst/>
              <a:gdLst>
                <a:gd name="connsiteX0" fmla="*/ 188208 w 282003"/>
                <a:gd name="connsiteY0" fmla="*/ 99785 h 313470"/>
                <a:gd name="connsiteX1" fmla="*/ 188208 w 282003"/>
                <a:gd name="connsiteY1" fmla="*/ 85923 h 313470"/>
                <a:gd name="connsiteX2" fmla="*/ 259276 w 282003"/>
                <a:gd name="connsiteY2" fmla="*/ 0 h 313470"/>
                <a:gd name="connsiteX3" fmla="*/ 274211 w 282003"/>
                <a:gd name="connsiteY3" fmla="*/ 28123 h 313470"/>
                <a:gd name="connsiteX4" fmla="*/ 282003 w 282003"/>
                <a:gd name="connsiteY4" fmla="*/ 85301 h 313470"/>
                <a:gd name="connsiteX5" fmla="*/ 282002 w 282003"/>
                <a:gd name="connsiteY5" fmla="*/ 94267 h 313470"/>
                <a:gd name="connsiteX6" fmla="*/ 0 w 282003"/>
                <a:gd name="connsiteY6" fmla="*/ 313470 h 313470"/>
                <a:gd name="connsiteX7" fmla="*/ 56482 w 282003"/>
                <a:gd name="connsiteY7" fmla="*/ 245183 h 313470"/>
                <a:gd name="connsiteX8" fmla="*/ 56482 w 282003"/>
                <a:gd name="connsiteY8" fmla="*/ 274960 h 3134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2003" h="313470">
                  <a:moveTo>
                    <a:pt x="188208" y="99785"/>
                  </a:moveTo>
                  <a:lnTo>
                    <a:pt x="188208" y="85923"/>
                  </a:lnTo>
                  <a:lnTo>
                    <a:pt x="259276" y="0"/>
                  </a:lnTo>
                  <a:lnTo>
                    <a:pt x="274211" y="28123"/>
                  </a:lnTo>
                  <a:cubicBezTo>
                    <a:pt x="279330" y="44783"/>
                    <a:pt x="282002" y="63922"/>
                    <a:pt x="282003" y="85301"/>
                  </a:cubicBezTo>
                  <a:lnTo>
                    <a:pt x="282002" y="94267"/>
                  </a:lnTo>
                  <a:close/>
                  <a:moveTo>
                    <a:pt x="0" y="313470"/>
                  </a:moveTo>
                  <a:lnTo>
                    <a:pt x="56482" y="245183"/>
                  </a:lnTo>
                  <a:lnTo>
                    <a:pt x="56482" y="27496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3" name="Forme libre : forme 212">
              <a:extLst>
                <a:ext uri="{FF2B5EF4-FFF2-40B4-BE49-F238E27FC236}">
                  <a16:creationId xmlns:a16="http://schemas.microsoft.com/office/drawing/2014/main" id="{0F7980E9-DAC9-4DEA-9C0A-32AD0F762809}"/>
                </a:ext>
              </a:extLst>
            </p:cNvPr>
            <p:cNvSpPr/>
            <p:nvPr/>
          </p:nvSpPr>
          <p:spPr>
            <a:xfrm rot="8716295">
              <a:off x="2174558" y="648952"/>
              <a:ext cx="282763" cy="206900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4" name="Forme libre : forme 213">
              <a:extLst>
                <a:ext uri="{FF2B5EF4-FFF2-40B4-BE49-F238E27FC236}">
                  <a16:creationId xmlns:a16="http://schemas.microsoft.com/office/drawing/2014/main" id="{AF0E9296-A900-462D-9E7D-359063D37062}"/>
                </a:ext>
              </a:extLst>
            </p:cNvPr>
            <p:cNvSpPr/>
            <p:nvPr/>
          </p:nvSpPr>
          <p:spPr>
            <a:xfrm rot="8716295">
              <a:off x="1937270" y="869296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5" name="Forme libre : forme 214">
              <a:extLst>
                <a:ext uri="{FF2B5EF4-FFF2-40B4-BE49-F238E27FC236}">
                  <a16:creationId xmlns:a16="http://schemas.microsoft.com/office/drawing/2014/main" id="{A810A073-4ECA-4A59-9FEF-2709AA494365}"/>
                </a:ext>
              </a:extLst>
            </p:cNvPr>
            <p:cNvSpPr/>
            <p:nvPr/>
          </p:nvSpPr>
          <p:spPr>
            <a:xfrm rot="8716295">
              <a:off x="1748224" y="553461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6" name="Forme libre : forme 215">
              <a:extLst>
                <a:ext uri="{FF2B5EF4-FFF2-40B4-BE49-F238E27FC236}">
                  <a16:creationId xmlns:a16="http://schemas.microsoft.com/office/drawing/2014/main" id="{4E75226C-1432-459F-B253-4633F9D4EBD6}"/>
                </a:ext>
              </a:extLst>
            </p:cNvPr>
            <p:cNvSpPr/>
            <p:nvPr/>
          </p:nvSpPr>
          <p:spPr>
            <a:xfrm rot="8716295">
              <a:off x="1729983" y="343411"/>
              <a:ext cx="436339" cy="525389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7" name="Forme libre : forme 216">
              <a:extLst>
                <a:ext uri="{FF2B5EF4-FFF2-40B4-BE49-F238E27FC236}">
                  <a16:creationId xmlns:a16="http://schemas.microsoft.com/office/drawing/2014/main" id="{219E31A2-9CC7-4C4F-9C64-800E421E6348}"/>
                </a:ext>
              </a:extLst>
            </p:cNvPr>
            <p:cNvSpPr/>
            <p:nvPr/>
          </p:nvSpPr>
          <p:spPr>
            <a:xfrm rot="8716295">
              <a:off x="2073759" y="931279"/>
              <a:ext cx="151727" cy="331039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8" name="Forme libre : forme 217">
              <a:extLst>
                <a:ext uri="{FF2B5EF4-FFF2-40B4-BE49-F238E27FC236}">
                  <a16:creationId xmlns:a16="http://schemas.microsoft.com/office/drawing/2014/main" id="{B1459D6F-358A-4724-BBC5-0E7FEEF46021}"/>
                </a:ext>
              </a:extLst>
            </p:cNvPr>
            <p:cNvSpPr/>
            <p:nvPr/>
          </p:nvSpPr>
          <p:spPr>
            <a:xfrm rot="8716295">
              <a:off x="2367873" y="489398"/>
              <a:ext cx="81526" cy="84395"/>
            </a:xfrm>
            <a:custGeom>
              <a:avLst/>
              <a:gdLst>
                <a:gd name="connsiteX0" fmla="*/ 6524 w 81526"/>
                <a:gd name="connsiteY0" fmla="*/ 71981 h 84395"/>
                <a:gd name="connsiteX1" fmla="*/ 0 w 81526"/>
                <a:gd name="connsiteY1" fmla="*/ 56529 h 84395"/>
                <a:gd name="connsiteX2" fmla="*/ 46756 w 81526"/>
                <a:gd name="connsiteY2" fmla="*/ 0 h 84395"/>
                <a:gd name="connsiteX3" fmla="*/ 68595 w 81526"/>
                <a:gd name="connsiteY3" fmla="*/ 9221 h 84395"/>
                <a:gd name="connsiteX4" fmla="*/ 68595 w 81526"/>
                <a:gd name="connsiteY4" fmla="*/ 71292 h 84395"/>
                <a:gd name="connsiteX5" fmla="*/ 37559 w 81526"/>
                <a:gd name="connsiteY5" fmla="*/ 84395 h 84395"/>
                <a:gd name="connsiteX6" fmla="*/ 6524 w 81526"/>
                <a:gd name="connsiteY6" fmla="*/ 71981 h 843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526" h="84395">
                  <a:moveTo>
                    <a:pt x="6524" y="71981"/>
                  </a:moveTo>
                  <a:lnTo>
                    <a:pt x="0" y="56529"/>
                  </a:lnTo>
                  <a:lnTo>
                    <a:pt x="46756" y="0"/>
                  </a:lnTo>
                  <a:lnTo>
                    <a:pt x="68595" y="9221"/>
                  </a:lnTo>
                  <a:cubicBezTo>
                    <a:pt x="85837" y="25773"/>
                    <a:pt x="85836" y="54050"/>
                    <a:pt x="68595" y="71292"/>
                  </a:cubicBezTo>
                  <a:cubicBezTo>
                    <a:pt x="60319" y="79568"/>
                    <a:pt x="49284" y="84395"/>
                    <a:pt x="37559" y="84395"/>
                  </a:cubicBezTo>
                  <a:cubicBezTo>
                    <a:pt x="25835" y="84395"/>
                    <a:pt x="14800" y="80257"/>
                    <a:pt x="6524" y="7198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9" name="Forme libre : forme 218">
              <a:extLst>
                <a:ext uri="{FF2B5EF4-FFF2-40B4-BE49-F238E27FC236}">
                  <a16:creationId xmlns:a16="http://schemas.microsoft.com/office/drawing/2014/main" id="{DB686110-DC8C-4458-92B6-03BB645AF848}"/>
                </a:ext>
              </a:extLst>
            </p:cNvPr>
            <p:cNvSpPr/>
            <p:nvPr/>
          </p:nvSpPr>
          <p:spPr>
            <a:xfrm rot="8716295">
              <a:off x="2184146" y="191304"/>
              <a:ext cx="250306" cy="296463"/>
            </a:xfrm>
            <a:custGeom>
              <a:avLst/>
              <a:gdLst>
                <a:gd name="connsiteX0" fmla="*/ 79067 w 250306"/>
                <a:gd name="connsiteY0" fmla="*/ 296463 h 296463"/>
                <a:gd name="connsiteX1" fmla="*/ 14192 w 250306"/>
                <a:gd name="connsiteY1" fmla="*/ 175766 h 296463"/>
                <a:gd name="connsiteX2" fmla="*/ 47384 w 250306"/>
                <a:gd name="connsiteY2" fmla="*/ 83734 h 296463"/>
                <a:gd name="connsiteX3" fmla="*/ 0 w 250306"/>
                <a:gd name="connsiteY3" fmla="*/ 83734 h 296463"/>
                <a:gd name="connsiteX4" fmla="*/ 69257 w 250306"/>
                <a:gd name="connsiteY4" fmla="*/ 0 h 296463"/>
                <a:gd name="connsiteX5" fmla="*/ 250306 w 250306"/>
                <a:gd name="connsiteY5" fmla="*/ 0 h 296463"/>
                <a:gd name="connsiteX6" fmla="*/ 250306 w 250306"/>
                <a:gd name="connsiteY6" fmla="*/ 83734 h 296463"/>
                <a:gd name="connsiteX7" fmla="*/ 152239 w 250306"/>
                <a:gd name="connsiteY7" fmla="*/ 83734 h 296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0306" h="296463">
                  <a:moveTo>
                    <a:pt x="79067" y="296463"/>
                  </a:moveTo>
                  <a:lnTo>
                    <a:pt x="14192" y="175766"/>
                  </a:lnTo>
                  <a:lnTo>
                    <a:pt x="47384" y="83734"/>
                  </a:lnTo>
                  <a:lnTo>
                    <a:pt x="0" y="83734"/>
                  </a:lnTo>
                  <a:lnTo>
                    <a:pt x="69257" y="0"/>
                  </a:lnTo>
                  <a:lnTo>
                    <a:pt x="250306" y="0"/>
                  </a:lnTo>
                  <a:lnTo>
                    <a:pt x="250306" y="83734"/>
                  </a:lnTo>
                  <a:lnTo>
                    <a:pt x="152239" y="8373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0" name="Forme libre : forme 219">
              <a:extLst>
                <a:ext uri="{FF2B5EF4-FFF2-40B4-BE49-F238E27FC236}">
                  <a16:creationId xmlns:a16="http://schemas.microsoft.com/office/drawing/2014/main" id="{DFEDE46C-7D4A-42B5-8E2C-F820BCDAB420}"/>
                </a:ext>
              </a:extLst>
            </p:cNvPr>
            <p:cNvSpPr/>
            <p:nvPr/>
          </p:nvSpPr>
          <p:spPr>
            <a:xfrm rot="8716295">
              <a:off x="2145876" y="326237"/>
              <a:ext cx="109652" cy="109652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1" name="Forme libre : forme 220">
              <a:extLst>
                <a:ext uri="{FF2B5EF4-FFF2-40B4-BE49-F238E27FC236}">
                  <a16:creationId xmlns:a16="http://schemas.microsoft.com/office/drawing/2014/main" id="{E49D97BB-39E8-4525-977F-0D8BCB9BBDB9}"/>
                </a:ext>
              </a:extLst>
            </p:cNvPr>
            <p:cNvSpPr/>
            <p:nvPr/>
          </p:nvSpPr>
          <p:spPr>
            <a:xfrm rot="8716295">
              <a:off x="1834766" y="-57684"/>
              <a:ext cx="186564" cy="129320"/>
            </a:xfrm>
            <a:custGeom>
              <a:avLst/>
              <a:gdLst>
                <a:gd name="connsiteX0" fmla="*/ 123263 w 123263"/>
                <a:gd name="connsiteY0" fmla="*/ 85442 h 85442"/>
                <a:gd name="connsiteX1" fmla="*/ 0 w 123263"/>
                <a:gd name="connsiteY1" fmla="*/ 0 h 85442"/>
                <a:gd name="connsiteX2" fmla="*/ 66305 w 123263"/>
                <a:gd name="connsiteY2" fmla="*/ 0 h 85442"/>
                <a:gd name="connsiteX3" fmla="*/ 123263 w 123263"/>
                <a:gd name="connsiteY3" fmla="*/ 50123 h 85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3263" h="85442">
                  <a:moveTo>
                    <a:pt x="123263" y="85442"/>
                  </a:moveTo>
                  <a:lnTo>
                    <a:pt x="0" y="0"/>
                  </a:lnTo>
                  <a:lnTo>
                    <a:pt x="66305" y="0"/>
                  </a:lnTo>
                  <a:cubicBezTo>
                    <a:pt x="103214" y="0"/>
                    <a:pt x="123263" y="15948"/>
                    <a:pt x="123263" y="501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2" name="Forme libre : forme 221">
              <a:extLst>
                <a:ext uri="{FF2B5EF4-FFF2-40B4-BE49-F238E27FC236}">
                  <a16:creationId xmlns:a16="http://schemas.microsoft.com/office/drawing/2014/main" id="{41EAE1A8-9A4F-494E-9BD7-934F58059756}"/>
                </a:ext>
              </a:extLst>
            </p:cNvPr>
            <p:cNvSpPr/>
            <p:nvPr/>
          </p:nvSpPr>
          <p:spPr>
            <a:xfrm rot="8716295">
              <a:off x="1969949" y="-13794"/>
              <a:ext cx="394488" cy="148365"/>
            </a:xfrm>
            <a:custGeom>
              <a:avLst/>
              <a:gdLst>
                <a:gd name="connsiteX0" fmla="*/ 104802 w 260639"/>
                <a:gd name="connsiteY0" fmla="*/ 74264 h 98025"/>
                <a:gd name="connsiteX1" fmla="*/ 0 w 260639"/>
                <a:gd name="connsiteY1" fmla="*/ 1618 h 98025"/>
                <a:gd name="connsiteX2" fmla="*/ 0 w 260639"/>
                <a:gd name="connsiteY2" fmla="*/ 1425 h 98025"/>
                <a:gd name="connsiteX3" fmla="*/ 104803 w 260639"/>
                <a:gd name="connsiteY3" fmla="*/ 1425 h 98025"/>
                <a:gd name="connsiteX4" fmla="*/ 122123 w 260639"/>
                <a:gd name="connsiteY4" fmla="*/ 86270 h 98025"/>
                <a:gd name="connsiteX5" fmla="*/ 106178 w 260639"/>
                <a:gd name="connsiteY5" fmla="*/ 75218 h 98025"/>
                <a:gd name="connsiteX6" fmla="*/ 116721 w 260639"/>
                <a:gd name="connsiteY6" fmla="*/ 47439 h 98025"/>
                <a:gd name="connsiteX7" fmla="*/ 154014 w 260639"/>
                <a:gd name="connsiteY7" fmla="*/ 5981 h 98025"/>
                <a:gd name="connsiteX8" fmla="*/ 185455 w 260639"/>
                <a:gd name="connsiteY8" fmla="*/ 57 h 98025"/>
                <a:gd name="connsiteX9" fmla="*/ 260639 w 260639"/>
                <a:gd name="connsiteY9" fmla="*/ 88456 h 98025"/>
                <a:gd name="connsiteX10" fmla="*/ 260639 w 260639"/>
                <a:gd name="connsiteY10" fmla="*/ 94380 h 98025"/>
                <a:gd name="connsiteX11" fmla="*/ 198669 w 260639"/>
                <a:gd name="connsiteY11" fmla="*/ 98025 h 98025"/>
                <a:gd name="connsiteX12" fmla="*/ 198669 w 260639"/>
                <a:gd name="connsiteY12" fmla="*/ 81621 h 98025"/>
                <a:gd name="connsiteX13" fmla="*/ 164950 w 260639"/>
                <a:gd name="connsiteY13" fmla="*/ 40156 h 98025"/>
                <a:gd name="connsiteX14" fmla="*/ 127358 w 260639"/>
                <a:gd name="connsiteY14" fmla="*/ 65616 h 98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60639" h="98025">
                  <a:moveTo>
                    <a:pt x="104802" y="74264"/>
                  </a:moveTo>
                  <a:lnTo>
                    <a:pt x="0" y="1618"/>
                  </a:lnTo>
                  <a:lnTo>
                    <a:pt x="0" y="1425"/>
                  </a:lnTo>
                  <a:lnTo>
                    <a:pt x="104803" y="1425"/>
                  </a:lnTo>
                  <a:close/>
                  <a:moveTo>
                    <a:pt x="122123" y="86270"/>
                  </a:moveTo>
                  <a:lnTo>
                    <a:pt x="106178" y="75218"/>
                  </a:lnTo>
                  <a:lnTo>
                    <a:pt x="116721" y="47439"/>
                  </a:lnTo>
                  <a:cubicBezTo>
                    <a:pt x="127102" y="24008"/>
                    <a:pt x="137610" y="12816"/>
                    <a:pt x="154014" y="5981"/>
                  </a:cubicBezTo>
                  <a:cubicBezTo>
                    <a:pt x="164038" y="1880"/>
                    <a:pt x="174519" y="-398"/>
                    <a:pt x="185455" y="57"/>
                  </a:cubicBezTo>
                  <a:cubicBezTo>
                    <a:pt x="232388" y="-854"/>
                    <a:pt x="260639" y="31954"/>
                    <a:pt x="260639" y="88456"/>
                  </a:cubicBezTo>
                  <a:lnTo>
                    <a:pt x="260639" y="94380"/>
                  </a:lnTo>
                  <a:lnTo>
                    <a:pt x="198669" y="98025"/>
                  </a:lnTo>
                  <a:lnTo>
                    <a:pt x="198669" y="81621"/>
                  </a:lnTo>
                  <a:cubicBezTo>
                    <a:pt x="198669" y="57016"/>
                    <a:pt x="184544" y="40156"/>
                    <a:pt x="164950" y="40156"/>
                  </a:cubicBezTo>
                  <a:cubicBezTo>
                    <a:pt x="150369" y="40156"/>
                    <a:pt x="137041" y="49839"/>
                    <a:pt x="127358" y="6561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3" name="Forme libre : forme 222">
              <a:extLst>
                <a:ext uri="{FF2B5EF4-FFF2-40B4-BE49-F238E27FC236}">
                  <a16:creationId xmlns:a16="http://schemas.microsoft.com/office/drawing/2014/main" id="{D4788146-11B4-4940-AFBF-747E9E595DAA}"/>
                </a:ext>
              </a:extLst>
            </p:cNvPr>
            <p:cNvSpPr/>
            <p:nvPr/>
          </p:nvSpPr>
          <p:spPr>
            <a:xfrm rot="8716295">
              <a:off x="1736738" y="-72828"/>
              <a:ext cx="151727" cy="331039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4" name="Forme libre : forme 223">
              <a:extLst>
                <a:ext uri="{FF2B5EF4-FFF2-40B4-BE49-F238E27FC236}">
                  <a16:creationId xmlns:a16="http://schemas.microsoft.com/office/drawing/2014/main" id="{DBA1F93A-EF63-4D42-B369-85026CCD1256}"/>
                </a:ext>
              </a:extLst>
            </p:cNvPr>
            <p:cNvSpPr/>
            <p:nvPr/>
          </p:nvSpPr>
          <p:spPr>
            <a:xfrm rot="7484129">
              <a:off x="2394733" y="32841"/>
              <a:ext cx="135077" cy="94074"/>
            </a:xfrm>
            <a:custGeom>
              <a:avLst/>
              <a:gdLst>
                <a:gd name="connsiteX0" fmla="*/ 100725 w 135077"/>
                <a:gd name="connsiteY0" fmla="*/ 19729 h 94074"/>
                <a:gd name="connsiteX1" fmla="*/ 135077 w 135077"/>
                <a:gd name="connsiteY1" fmla="*/ 0 h 94074"/>
                <a:gd name="connsiteX2" fmla="*/ 135077 w 135077"/>
                <a:gd name="connsiteY2" fmla="*/ 19729 h 94074"/>
                <a:gd name="connsiteX3" fmla="*/ 0 w 135077"/>
                <a:gd name="connsiteY3" fmla="*/ 77576 h 94074"/>
                <a:gd name="connsiteX4" fmla="*/ 21327 w 135077"/>
                <a:gd name="connsiteY4" fmla="*/ 65328 h 94074"/>
                <a:gd name="connsiteX5" fmla="*/ 11439 w 135077"/>
                <a:gd name="connsiteY5" fmla="*/ 94074 h 94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5077" h="94074">
                  <a:moveTo>
                    <a:pt x="100725" y="19729"/>
                  </a:moveTo>
                  <a:lnTo>
                    <a:pt x="135077" y="0"/>
                  </a:lnTo>
                  <a:lnTo>
                    <a:pt x="135077" y="19729"/>
                  </a:lnTo>
                  <a:close/>
                  <a:moveTo>
                    <a:pt x="0" y="77576"/>
                  </a:moveTo>
                  <a:lnTo>
                    <a:pt x="21327" y="65328"/>
                  </a:lnTo>
                  <a:lnTo>
                    <a:pt x="11439" y="9407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17191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 2 - Foncé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Forme libre : forme 276">
            <a:extLst>
              <a:ext uri="{FF2B5EF4-FFF2-40B4-BE49-F238E27FC236}">
                <a16:creationId xmlns:a16="http://schemas.microsoft.com/office/drawing/2014/main" id="{D0D3EDAE-45CD-4847-9761-541EAF8C4CAA}"/>
              </a:ext>
            </a:extLst>
          </p:cNvPr>
          <p:cNvSpPr/>
          <p:nvPr userDrawn="1"/>
        </p:nvSpPr>
        <p:spPr>
          <a:xfrm rot="16200000">
            <a:off x="3718955" y="2013311"/>
            <a:ext cx="1135574" cy="5142516"/>
          </a:xfrm>
          <a:custGeom>
            <a:avLst/>
            <a:gdLst>
              <a:gd name="connsiteX0" fmla="*/ 1037443 w 1037443"/>
              <a:gd name="connsiteY0" fmla="*/ 4698124 h 4698124"/>
              <a:gd name="connsiteX1" fmla="*/ 0 w 1037443"/>
              <a:gd name="connsiteY1" fmla="*/ 4698124 h 4698124"/>
              <a:gd name="connsiteX2" fmla="*/ 386215 w 1037443"/>
              <a:gd name="connsiteY2" fmla="*/ 0 h 4698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37443" h="4698124">
                <a:moveTo>
                  <a:pt x="1037443" y="4698124"/>
                </a:moveTo>
                <a:lnTo>
                  <a:pt x="0" y="4698124"/>
                </a:lnTo>
                <a:lnTo>
                  <a:pt x="386215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27" name="Groupe 226">
            <a:extLst>
              <a:ext uri="{FF2B5EF4-FFF2-40B4-BE49-F238E27FC236}">
                <a16:creationId xmlns:a16="http://schemas.microsoft.com/office/drawing/2014/main" id="{CD2A4935-4619-4571-A9BF-002DF155103A}"/>
              </a:ext>
            </a:extLst>
          </p:cNvPr>
          <p:cNvGrpSpPr/>
          <p:nvPr userDrawn="1"/>
        </p:nvGrpSpPr>
        <p:grpSpPr>
          <a:xfrm>
            <a:off x="2441503" y="4018478"/>
            <a:ext cx="4416497" cy="1125022"/>
            <a:chOff x="4782105" y="4078441"/>
            <a:chExt cx="4416497" cy="1125022"/>
          </a:xfrm>
          <a:solidFill>
            <a:schemeClr val="bg2">
              <a:alpha val="10000"/>
            </a:schemeClr>
          </a:solidFill>
        </p:grpSpPr>
        <p:sp>
          <p:nvSpPr>
            <p:cNvPr id="228" name="Forme libre : forme 227">
              <a:extLst>
                <a:ext uri="{FF2B5EF4-FFF2-40B4-BE49-F238E27FC236}">
                  <a16:creationId xmlns:a16="http://schemas.microsoft.com/office/drawing/2014/main" id="{82E04D57-2489-499A-AE00-30AAD767A9B2}"/>
                </a:ext>
              </a:extLst>
            </p:cNvPr>
            <p:cNvSpPr/>
            <p:nvPr/>
          </p:nvSpPr>
          <p:spPr>
            <a:xfrm rot="8716295">
              <a:off x="8490768" y="4678074"/>
              <a:ext cx="436339" cy="525389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9" name="Forme libre : forme 228">
              <a:extLst>
                <a:ext uri="{FF2B5EF4-FFF2-40B4-BE49-F238E27FC236}">
                  <a16:creationId xmlns:a16="http://schemas.microsoft.com/office/drawing/2014/main" id="{DCE7BCF8-7C17-4134-8251-EAEDCC75A3BA}"/>
                </a:ext>
              </a:extLst>
            </p:cNvPr>
            <p:cNvSpPr/>
            <p:nvPr/>
          </p:nvSpPr>
          <p:spPr>
            <a:xfrm rot="8716295">
              <a:off x="5559260" y="4523190"/>
              <a:ext cx="215177" cy="303156"/>
            </a:xfrm>
            <a:custGeom>
              <a:avLst/>
              <a:gdLst>
                <a:gd name="connsiteX0" fmla="*/ 122761 w 215177"/>
                <a:gd name="connsiteY0" fmla="*/ 256399 h 303156"/>
                <a:gd name="connsiteX1" fmla="*/ 122761 w 215177"/>
                <a:gd name="connsiteY1" fmla="*/ 105519 h 303156"/>
                <a:gd name="connsiteX2" fmla="*/ 122761 w 215177"/>
                <a:gd name="connsiteY2" fmla="*/ 99312 h 303156"/>
                <a:gd name="connsiteX3" fmla="*/ 91726 w 215177"/>
                <a:gd name="connsiteY3" fmla="*/ 75863 h 303156"/>
                <a:gd name="connsiteX4" fmla="*/ 0 w 215177"/>
                <a:gd name="connsiteY4" fmla="*/ 75863 h 303156"/>
                <a:gd name="connsiteX5" fmla="*/ 0 w 215177"/>
                <a:gd name="connsiteY5" fmla="*/ 0 h 303156"/>
                <a:gd name="connsiteX6" fmla="*/ 128968 w 215177"/>
                <a:gd name="connsiteY6" fmla="*/ 0 h 303156"/>
                <a:gd name="connsiteX7" fmla="*/ 215177 w 215177"/>
                <a:gd name="connsiteY7" fmla="*/ 75863 h 303156"/>
                <a:gd name="connsiteX8" fmla="*/ 215176 w 215177"/>
                <a:gd name="connsiteY8" fmla="*/ 303156 h 303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5177" h="303156">
                  <a:moveTo>
                    <a:pt x="122761" y="256399"/>
                  </a:moveTo>
                  <a:lnTo>
                    <a:pt x="122761" y="105519"/>
                  </a:lnTo>
                  <a:cubicBezTo>
                    <a:pt x="122761" y="103450"/>
                    <a:pt x="122761" y="101381"/>
                    <a:pt x="122761" y="99312"/>
                  </a:cubicBezTo>
                  <a:cubicBezTo>
                    <a:pt x="120692" y="84139"/>
                    <a:pt x="106899" y="73795"/>
                    <a:pt x="91726" y="75863"/>
                  </a:cubicBezTo>
                  <a:lnTo>
                    <a:pt x="0" y="75863"/>
                  </a:lnTo>
                  <a:lnTo>
                    <a:pt x="0" y="0"/>
                  </a:lnTo>
                  <a:lnTo>
                    <a:pt x="128968" y="0"/>
                  </a:lnTo>
                  <a:cubicBezTo>
                    <a:pt x="184831" y="0"/>
                    <a:pt x="215176" y="24139"/>
                    <a:pt x="215177" y="75863"/>
                  </a:cubicBezTo>
                  <a:lnTo>
                    <a:pt x="215176" y="30315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0" name="Forme libre : forme 229">
              <a:extLst>
                <a:ext uri="{FF2B5EF4-FFF2-40B4-BE49-F238E27FC236}">
                  <a16:creationId xmlns:a16="http://schemas.microsoft.com/office/drawing/2014/main" id="{A3EEC903-09C9-4793-9C86-B68F1C4E4794}"/>
                </a:ext>
              </a:extLst>
            </p:cNvPr>
            <p:cNvSpPr/>
            <p:nvPr/>
          </p:nvSpPr>
          <p:spPr>
            <a:xfrm rot="8716295">
              <a:off x="5692925" y="4561542"/>
              <a:ext cx="393603" cy="335006"/>
            </a:xfrm>
            <a:custGeom>
              <a:avLst/>
              <a:gdLst>
                <a:gd name="connsiteX0" fmla="*/ 77932 w 393603"/>
                <a:gd name="connsiteY0" fmla="*/ 299055 h 335006"/>
                <a:gd name="connsiteX1" fmla="*/ 77932 w 393603"/>
                <a:gd name="connsiteY1" fmla="*/ 66897 h 335006"/>
                <a:gd name="connsiteX2" fmla="*/ 0 w 393603"/>
                <a:gd name="connsiteY2" fmla="*/ 66898 h 335006"/>
                <a:gd name="connsiteX3" fmla="*/ 0 w 393603"/>
                <a:gd name="connsiteY3" fmla="*/ 0 h 335006"/>
                <a:gd name="connsiteX4" fmla="*/ 158623 w 393603"/>
                <a:gd name="connsiteY4" fmla="*/ 1 h 335006"/>
                <a:gd name="connsiteX5" fmla="*/ 158623 w 393603"/>
                <a:gd name="connsiteY5" fmla="*/ 111726 h 335006"/>
                <a:gd name="connsiteX6" fmla="*/ 160692 w 393603"/>
                <a:gd name="connsiteY6" fmla="*/ 111726 h 335006"/>
                <a:gd name="connsiteX7" fmla="*/ 192762 w 393603"/>
                <a:gd name="connsiteY7" fmla="*/ 39915 h 335006"/>
                <a:gd name="connsiteX8" fmla="*/ 231959 w 393603"/>
                <a:gd name="connsiteY8" fmla="*/ 7837 h 335006"/>
                <a:gd name="connsiteX9" fmla="*/ 393603 w 393603"/>
                <a:gd name="connsiteY9" fmla="*/ 140745 h 335006"/>
                <a:gd name="connsiteX10" fmla="*/ 300695 w 393603"/>
                <a:gd name="connsiteY10" fmla="*/ 146210 h 335006"/>
                <a:gd name="connsiteX11" fmla="*/ 300694 w 393603"/>
                <a:gd name="connsiteY11" fmla="*/ 121382 h 335006"/>
                <a:gd name="connsiteX12" fmla="*/ 249659 w 393603"/>
                <a:gd name="connsiteY12" fmla="*/ 58622 h 335006"/>
                <a:gd name="connsiteX13" fmla="*/ 168969 w 393603"/>
                <a:gd name="connsiteY13" fmla="*/ 191038 h 335006"/>
                <a:gd name="connsiteX14" fmla="*/ 168969 w 393603"/>
                <a:gd name="connsiteY14" fmla="*/ 321385 h 335006"/>
                <a:gd name="connsiteX15" fmla="*/ 148991 w 393603"/>
                <a:gd name="connsiteY15" fmla="*/ 335006 h 335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93603" h="335006">
                  <a:moveTo>
                    <a:pt x="77932" y="299055"/>
                  </a:moveTo>
                  <a:lnTo>
                    <a:pt x="77932" y="66897"/>
                  </a:lnTo>
                  <a:lnTo>
                    <a:pt x="0" y="66898"/>
                  </a:lnTo>
                  <a:lnTo>
                    <a:pt x="0" y="0"/>
                  </a:lnTo>
                  <a:lnTo>
                    <a:pt x="158623" y="1"/>
                  </a:lnTo>
                  <a:lnTo>
                    <a:pt x="158623" y="111726"/>
                  </a:lnTo>
                  <a:lnTo>
                    <a:pt x="160692" y="111726"/>
                  </a:lnTo>
                  <a:cubicBezTo>
                    <a:pt x="171727" y="78967"/>
                    <a:pt x="181555" y="56208"/>
                    <a:pt x="192762" y="39915"/>
                  </a:cubicBezTo>
                  <a:lnTo>
                    <a:pt x="231959" y="7837"/>
                  </a:lnTo>
                  <a:lnTo>
                    <a:pt x="393603" y="140745"/>
                  </a:lnTo>
                  <a:lnTo>
                    <a:pt x="300695" y="146210"/>
                  </a:lnTo>
                  <a:lnTo>
                    <a:pt x="300694" y="121382"/>
                  </a:lnTo>
                  <a:cubicBezTo>
                    <a:pt x="300695" y="84140"/>
                    <a:pt x="279316" y="58622"/>
                    <a:pt x="249659" y="58622"/>
                  </a:cubicBezTo>
                  <a:cubicBezTo>
                    <a:pt x="205521" y="58621"/>
                    <a:pt x="168969" y="117244"/>
                    <a:pt x="168969" y="191038"/>
                  </a:cubicBezTo>
                  <a:lnTo>
                    <a:pt x="168969" y="321385"/>
                  </a:lnTo>
                  <a:lnTo>
                    <a:pt x="148991" y="33500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1" name="Forme libre : forme 230">
              <a:extLst>
                <a:ext uri="{FF2B5EF4-FFF2-40B4-BE49-F238E27FC236}">
                  <a16:creationId xmlns:a16="http://schemas.microsoft.com/office/drawing/2014/main" id="{FE90CF5B-F872-4B44-8410-30DF4F96050B}"/>
                </a:ext>
              </a:extLst>
            </p:cNvPr>
            <p:cNvSpPr/>
            <p:nvPr/>
          </p:nvSpPr>
          <p:spPr>
            <a:xfrm rot="8716295">
              <a:off x="5659234" y="4556420"/>
              <a:ext cx="113018" cy="83608"/>
            </a:xfrm>
            <a:custGeom>
              <a:avLst/>
              <a:gdLst>
                <a:gd name="connsiteX0" fmla="*/ 0 w 113018"/>
                <a:gd name="connsiteY0" fmla="*/ 32910 h 83608"/>
                <a:gd name="connsiteX1" fmla="*/ 24482 w 113018"/>
                <a:gd name="connsiteY1" fmla="*/ 13621 h 83608"/>
                <a:gd name="connsiteX2" fmla="*/ 70259 w 113018"/>
                <a:gd name="connsiteY2" fmla="*/ 0 h 83608"/>
                <a:gd name="connsiteX3" fmla="*/ 113018 w 113018"/>
                <a:gd name="connsiteY3" fmla="*/ 51035 h 83608"/>
                <a:gd name="connsiteX4" fmla="*/ 100518 w 113018"/>
                <a:gd name="connsiteY4" fmla="*/ 83363 h 83608"/>
                <a:gd name="connsiteX5" fmla="*/ 100204 w 113018"/>
                <a:gd name="connsiteY5" fmla="*/ 83608 h 83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18" h="83608">
                  <a:moveTo>
                    <a:pt x="0" y="32910"/>
                  </a:moveTo>
                  <a:lnTo>
                    <a:pt x="24482" y="13621"/>
                  </a:lnTo>
                  <a:cubicBezTo>
                    <a:pt x="38534" y="6380"/>
                    <a:pt x="54052" y="1725"/>
                    <a:pt x="70259" y="0"/>
                  </a:cubicBezTo>
                  <a:cubicBezTo>
                    <a:pt x="103363" y="0"/>
                    <a:pt x="113018" y="28966"/>
                    <a:pt x="113018" y="51035"/>
                  </a:cubicBezTo>
                  <a:cubicBezTo>
                    <a:pt x="111984" y="63105"/>
                    <a:pt x="107501" y="74139"/>
                    <a:pt x="100518" y="83363"/>
                  </a:cubicBezTo>
                  <a:lnTo>
                    <a:pt x="100204" y="8360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2" name="Forme libre : forme 231">
              <a:extLst>
                <a:ext uri="{FF2B5EF4-FFF2-40B4-BE49-F238E27FC236}">
                  <a16:creationId xmlns:a16="http://schemas.microsoft.com/office/drawing/2014/main" id="{43F2D329-8FCB-4FBF-998C-4907E4460E39}"/>
                </a:ext>
              </a:extLst>
            </p:cNvPr>
            <p:cNvSpPr/>
            <p:nvPr/>
          </p:nvSpPr>
          <p:spPr>
            <a:xfrm rot="8716295">
              <a:off x="5371633" y="4613095"/>
              <a:ext cx="88105" cy="83851"/>
            </a:xfrm>
            <a:custGeom>
              <a:avLst/>
              <a:gdLst>
                <a:gd name="connsiteX0" fmla="*/ 6112 w 88105"/>
                <a:gd name="connsiteY0" fmla="*/ 59305 h 83851"/>
                <a:gd name="connsiteX1" fmla="*/ 0 w 88105"/>
                <a:gd name="connsiteY1" fmla="*/ 44829 h 83851"/>
                <a:gd name="connsiteX2" fmla="*/ 0 w 88105"/>
                <a:gd name="connsiteY2" fmla="*/ 44139 h 83851"/>
                <a:gd name="connsiteX3" fmla="*/ 13104 w 88105"/>
                <a:gd name="connsiteY3" fmla="*/ 13104 h 83851"/>
                <a:gd name="connsiteX4" fmla="*/ 44139 w 88105"/>
                <a:gd name="connsiteY4" fmla="*/ 0 h 83851"/>
                <a:gd name="connsiteX5" fmla="*/ 75175 w 88105"/>
                <a:gd name="connsiteY5" fmla="*/ 13104 h 83851"/>
                <a:gd name="connsiteX6" fmla="*/ 75175 w 88105"/>
                <a:gd name="connsiteY6" fmla="*/ 75175 h 83851"/>
                <a:gd name="connsiteX7" fmla="*/ 54626 w 88105"/>
                <a:gd name="connsiteY7" fmla="*/ 83851 h 83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8105" h="83851">
                  <a:moveTo>
                    <a:pt x="6112" y="59305"/>
                  </a:moveTo>
                  <a:lnTo>
                    <a:pt x="0" y="44829"/>
                  </a:lnTo>
                  <a:lnTo>
                    <a:pt x="0" y="44139"/>
                  </a:lnTo>
                  <a:cubicBezTo>
                    <a:pt x="0" y="32415"/>
                    <a:pt x="4828" y="21380"/>
                    <a:pt x="13104" y="13104"/>
                  </a:cubicBezTo>
                  <a:cubicBezTo>
                    <a:pt x="21380" y="4828"/>
                    <a:pt x="32415" y="0"/>
                    <a:pt x="44139" y="0"/>
                  </a:cubicBezTo>
                  <a:cubicBezTo>
                    <a:pt x="55864" y="0"/>
                    <a:pt x="66899" y="4828"/>
                    <a:pt x="75175" y="13104"/>
                  </a:cubicBezTo>
                  <a:cubicBezTo>
                    <a:pt x="92416" y="29657"/>
                    <a:pt x="92416" y="57933"/>
                    <a:pt x="75175" y="75175"/>
                  </a:cubicBezTo>
                  <a:lnTo>
                    <a:pt x="54626" y="8385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3" name="Forme libre : forme 232">
              <a:extLst>
                <a:ext uri="{FF2B5EF4-FFF2-40B4-BE49-F238E27FC236}">
                  <a16:creationId xmlns:a16="http://schemas.microsoft.com/office/drawing/2014/main" id="{6B6D7F3A-4E56-4828-981A-42B8C065119C}"/>
                </a:ext>
              </a:extLst>
            </p:cNvPr>
            <p:cNvSpPr/>
            <p:nvPr/>
          </p:nvSpPr>
          <p:spPr>
            <a:xfrm rot="8716295">
              <a:off x="5473646" y="4706746"/>
              <a:ext cx="91035" cy="188159"/>
            </a:xfrm>
            <a:custGeom>
              <a:avLst/>
              <a:gdLst>
                <a:gd name="connsiteX0" fmla="*/ 91035 w 91035"/>
                <a:gd name="connsiteY0" fmla="*/ 188159 h 188159"/>
                <a:gd name="connsiteX1" fmla="*/ 0 w 91035"/>
                <a:gd name="connsiteY1" fmla="*/ 100571 h 188159"/>
                <a:gd name="connsiteX2" fmla="*/ 0 w 91035"/>
                <a:gd name="connsiteY2" fmla="*/ 0 h 188159"/>
                <a:gd name="connsiteX3" fmla="*/ 91035 w 91035"/>
                <a:gd name="connsiteY3" fmla="*/ 74852 h 188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1035" h="188159">
                  <a:moveTo>
                    <a:pt x="91035" y="188159"/>
                  </a:moveTo>
                  <a:lnTo>
                    <a:pt x="0" y="100571"/>
                  </a:lnTo>
                  <a:lnTo>
                    <a:pt x="0" y="0"/>
                  </a:lnTo>
                  <a:lnTo>
                    <a:pt x="91035" y="7485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4" name="Forme libre : forme 233">
              <a:extLst>
                <a:ext uri="{FF2B5EF4-FFF2-40B4-BE49-F238E27FC236}">
                  <a16:creationId xmlns:a16="http://schemas.microsoft.com/office/drawing/2014/main" id="{15482403-9DB9-423C-AFE3-0667F41AE021}"/>
                </a:ext>
              </a:extLst>
            </p:cNvPr>
            <p:cNvSpPr/>
            <p:nvPr/>
          </p:nvSpPr>
          <p:spPr>
            <a:xfrm rot="8716295">
              <a:off x="6218962" y="4454620"/>
              <a:ext cx="171018" cy="106515"/>
            </a:xfrm>
            <a:custGeom>
              <a:avLst/>
              <a:gdLst>
                <a:gd name="connsiteX0" fmla="*/ 0 w 171018"/>
                <a:gd name="connsiteY0" fmla="*/ 19991 h 106515"/>
                <a:gd name="connsiteX1" fmla="*/ 13365 w 171018"/>
                <a:gd name="connsiteY1" fmla="*/ 9053 h 106515"/>
                <a:gd name="connsiteX2" fmla="*/ 60952 w 171018"/>
                <a:gd name="connsiteY2" fmla="*/ 87 h 106515"/>
                <a:gd name="connsiteX3" fmla="*/ 166956 w 171018"/>
                <a:gd name="connsiteY3" fmla="*/ 76705 h 106515"/>
                <a:gd name="connsiteX4" fmla="*/ 171018 w 171018"/>
                <a:gd name="connsiteY4" fmla="*/ 106515 h 106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018" h="106515">
                  <a:moveTo>
                    <a:pt x="0" y="19991"/>
                  </a:moveTo>
                  <a:lnTo>
                    <a:pt x="13365" y="9053"/>
                  </a:lnTo>
                  <a:cubicBezTo>
                    <a:pt x="28538" y="2846"/>
                    <a:pt x="44400" y="-602"/>
                    <a:pt x="60952" y="87"/>
                  </a:cubicBezTo>
                  <a:cubicBezTo>
                    <a:pt x="114229" y="-948"/>
                    <a:pt x="151600" y="26725"/>
                    <a:pt x="166956" y="76705"/>
                  </a:cubicBezTo>
                  <a:lnTo>
                    <a:pt x="171018" y="10651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5" name="Forme libre : forme 234">
              <a:extLst>
                <a:ext uri="{FF2B5EF4-FFF2-40B4-BE49-F238E27FC236}">
                  <a16:creationId xmlns:a16="http://schemas.microsoft.com/office/drawing/2014/main" id="{3D785DA4-1DD3-4CD0-B6D4-AFBA2FBDA40D}"/>
                </a:ext>
              </a:extLst>
            </p:cNvPr>
            <p:cNvSpPr/>
            <p:nvPr/>
          </p:nvSpPr>
          <p:spPr>
            <a:xfrm rot="8716295">
              <a:off x="6005990" y="4487669"/>
              <a:ext cx="156555" cy="122067"/>
            </a:xfrm>
            <a:custGeom>
              <a:avLst/>
              <a:gdLst>
                <a:gd name="connsiteX0" fmla="*/ 65519 w 156555"/>
                <a:gd name="connsiteY0" fmla="*/ 76009 h 122067"/>
                <a:gd name="connsiteX1" fmla="*/ 65519 w 156555"/>
                <a:gd name="connsiteY1" fmla="*/ 24828 h 122067"/>
                <a:gd name="connsiteX2" fmla="*/ 0 w 156555"/>
                <a:gd name="connsiteY2" fmla="*/ 24828 h 122067"/>
                <a:gd name="connsiteX3" fmla="*/ 0 w 156555"/>
                <a:gd name="connsiteY3" fmla="*/ 3449 h 122067"/>
                <a:gd name="connsiteX4" fmla="*/ 156555 w 156555"/>
                <a:gd name="connsiteY4" fmla="*/ 0 h 122067"/>
                <a:gd name="connsiteX5" fmla="*/ 156554 w 156555"/>
                <a:gd name="connsiteY5" fmla="*/ 122067 h 122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6555" h="122067">
                  <a:moveTo>
                    <a:pt x="65519" y="76009"/>
                  </a:moveTo>
                  <a:lnTo>
                    <a:pt x="65519" y="24828"/>
                  </a:lnTo>
                  <a:lnTo>
                    <a:pt x="0" y="24828"/>
                  </a:lnTo>
                  <a:lnTo>
                    <a:pt x="0" y="3449"/>
                  </a:lnTo>
                  <a:cubicBezTo>
                    <a:pt x="49656" y="5517"/>
                    <a:pt x="101381" y="1379"/>
                    <a:pt x="156555" y="0"/>
                  </a:cubicBezTo>
                  <a:lnTo>
                    <a:pt x="156554" y="12206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6" name="Forme libre : forme 235">
              <a:extLst>
                <a:ext uri="{FF2B5EF4-FFF2-40B4-BE49-F238E27FC236}">
                  <a16:creationId xmlns:a16="http://schemas.microsoft.com/office/drawing/2014/main" id="{1C7E4A7F-54D6-4E2E-8810-88EBF5989BAE}"/>
                </a:ext>
              </a:extLst>
            </p:cNvPr>
            <p:cNvSpPr/>
            <p:nvPr/>
          </p:nvSpPr>
          <p:spPr>
            <a:xfrm rot="7484129">
              <a:off x="6103422" y="4586563"/>
              <a:ext cx="308532" cy="296464"/>
            </a:xfrm>
            <a:custGeom>
              <a:avLst/>
              <a:gdLst>
                <a:gd name="connsiteX0" fmla="*/ 137293 w 308532"/>
                <a:gd name="connsiteY0" fmla="*/ 296464 h 296464"/>
                <a:gd name="connsiteX1" fmla="*/ 72419 w 308532"/>
                <a:gd name="connsiteY1" fmla="*/ 175766 h 296464"/>
                <a:gd name="connsiteX2" fmla="*/ 105610 w 308532"/>
                <a:gd name="connsiteY2" fmla="*/ 83734 h 296464"/>
                <a:gd name="connsiteX3" fmla="*/ 0 w 308532"/>
                <a:gd name="connsiteY3" fmla="*/ 83734 h 296464"/>
                <a:gd name="connsiteX4" fmla="*/ 0 w 308532"/>
                <a:gd name="connsiteY4" fmla="*/ 0 h 296464"/>
                <a:gd name="connsiteX5" fmla="*/ 265017 w 308532"/>
                <a:gd name="connsiteY5" fmla="*/ 0 h 296464"/>
                <a:gd name="connsiteX6" fmla="*/ 308532 w 308532"/>
                <a:gd name="connsiteY6" fmla="*/ 75260 h 296464"/>
                <a:gd name="connsiteX7" fmla="*/ 308532 w 308532"/>
                <a:gd name="connsiteY7" fmla="*/ 83734 h 296464"/>
                <a:gd name="connsiteX8" fmla="*/ 210466 w 308532"/>
                <a:gd name="connsiteY8" fmla="*/ 83734 h 296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8532" h="296464">
                  <a:moveTo>
                    <a:pt x="137293" y="296464"/>
                  </a:moveTo>
                  <a:lnTo>
                    <a:pt x="72419" y="175766"/>
                  </a:lnTo>
                  <a:lnTo>
                    <a:pt x="105610" y="83734"/>
                  </a:lnTo>
                  <a:lnTo>
                    <a:pt x="0" y="83734"/>
                  </a:lnTo>
                  <a:lnTo>
                    <a:pt x="0" y="0"/>
                  </a:lnTo>
                  <a:lnTo>
                    <a:pt x="265017" y="0"/>
                  </a:lnTo>
                  <a:lnTo>
                    <a:pt x="308532" y="75260"/>
                  </a:lnTo>
                  <a:lnTo>
                    <a:pt x="308532" y="83734"/>
                  </a:lnTo>
                  <a:lnTo>
                    <a:pt x="210466" y="8373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7" name="Forme libre : forme 236">
              <a:extLst>
                <a:ext uri="{FF2B5EF4-FFF2-40B4-BE49-F238E27FC236}">
                  <a16:creationId xmlns:a16="http://schemas.microsoft.com/office/drawing/2014/main" id="{A17A78DB-4F64-4274-8493-7CCA79B06AA7}"/>
                </a:ext>
              </a:extLst>
            </p:cNvPr>
            <p:cNvSpPr/>
            <p:nvPr/>
          </p:nvSpPr>
          <p:spPr>
            <a:xfrm rot="13089394">
              <a:off x="6309616" y="4543919"/>
              <a:ext cx="412568" cy="359948"/>
            </a:xfrm>
            <a:custGeom>
              <a:avLst/>
              <a:gdLst>
                <a:gd name="connsiteX0" fmla="*/ 412568 w 412568"/>
                <a:gd name="connsiteY0" fmla="*/ 252801 h 359948"/>
                <a:gd name="connsiteX1" fmla="*/ 138636 w 412568"/>
                <a:gd name="connsiteY1" fmla="*/ 359701 h 359948"/>
                <a:gd name="connsiteX2" fmla="*/ 35911 w 412568"/>
                <a:gd name="connsiteY2" fmla="*/ 317943 h 359948"/>
                <a:gd name="connsiteX3" fmla="*/ 0 w 412568"/>
                <a:gd name="connsiteY3" fmla="*/ 174296 h 359948"/>
                <a:gd name="connsiteX4" fmla="*/ 0 w 412568"/>
                <a:gd name="connsiteY4" fmla="*/ 74054 h 359948"/>
                <a:gd name="connsiteX5" fmla="*/ 112066 w 412568"/>
                <a:gd name="connsiteY5" fmla="*/ 0 h 359948"/>
                <a:gd name="connsiteX6" fmla="*/ 112747 w 412568"/>
                <a:gd name="connsiteY6" fmla="*/ 94956 h 359948"/>
                <a:gd name="connsiteX7" fmla="*/ 132789 w 412568"/>
                <a:gd name="connsiteY7" fmla="*/ 233593 h 359948"/>
                <a:gd name="connsiteX8" fmla="*/ 233008 w 412568"/>
                <a:gd name="connsiteY8" fmla="*/ 288713 h 359948"/>
                <a:gd name="connsiteX9" fmla="*/ 308172 w 412568"/>
                <a:gd name="connsiteY9" fmla="*/ 275351 h 359948"/>
                <a:gd name="connsiteX10" fmla="*/ 410898 w 412568"/>
                <a:gd name="connsiteY10" fmla="*/ 233593 h 359948"/>
                <a:gd name="connsiteX11" fmla="*/ 412568 w 412568"/>
                <a:gd name="connsiteY11" fmla="*/ 244449 h 359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2568" h="359948">
                  <a:moveTo>
                    <a:pt x="412568" y="252801"/>
                  </a:moveTo>
                  <a:cubicBezTo>
                    <a:pt x="324041" y="328800"/>
                    <a:pt x="207954" y="355526"/>
                    <a:pt x="138636" y="359701"/>
                  </a:cubicBezTo>
                  <a:cubicBezTo>
                    <a:pt x="100219" y="362207"/>
                    <a:pt x="62637" y="345504"/>
                    <a:pt x="35911" y="317943"/>
                  </a:cubicBezTo>
                  <a:cubicBezTo>
                    <a:pt x="7516" y="290383"/>
                    <a:pt x="0" y="242779"/>
                    <a:pt x="0" y="174296"/>
                  </a:cubicBezTo>
                  <a:lnTo>
                    <a:pt x="0" y="74054"/>
                  </a:lnTo>
                  <a:lnTo>
                    <a:pt x="112066" y="0"/>
                  </a:lnTo>
                  <a:lnTo>
                    <a:pt x="112747" y="94956"/>
                  </a:lnTo>
                  <a:cubicBezTo>
                    <a:pt x="110241" y="141725"/>
                    <a:pt x="117756" y="189329"/>
                    <a:pt x="132789" y="233593"/>
                  </a:cubicBezTo>
                  <a:cubicBezTo>
                    <a:pt x="146153" y="270339"/>
                    <a:pt x="180394" y="288713"/>
                    <a:pt x="233008" y="288713"/>
                  </a:cubicBezTo>
                  <a:cubicBezTo>
                    <a:pt x="258899" y="287878"/>
                    <a:pt x="283953" y="282866"/>
                    <a:pt x="308172" y="275351"/>
                  </a:cubicBezTo>
                  <a:cubicBezTo>
                    <a:pt x="343249" y="264493"/>
                    <a:pt x="377491" y="250296"/>
                    <a:pt x="410898" y="233593"/>
                  </a:cubicBezTo>
                  <a:cubicBezTo>
                    <a:pt x="411732" y="236933"/>
                    <a:pt x="412568" y="241109"/>
                    <a:pt x="412568" y="2444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8" name="Forme libre : forme 237">
              <a:extLst>
                <a:ext uri="{FF2B5EF4-FFF2-40B4-BE49-F238E27FC236}">
                  <a16:creationId xmlns:a16="http://schemas.microsoft.com/office/drawing/2014/main" id="{31E8EF04-1BFF-4BC4-80D3-7F289E70ABAB}"/>
                </a:ext>
              </a:extLst>
            </p:cNvPr>
            <p:cNvSpPr/>
            <p:nvPr/>
          </p:nvSpPr>
          <p:spPr>
            <a:xfrm rot="8716295">
              <a:off x="6597507" y="4422612"/>
              <a:ext cx="149044" cy="111064"/>
            </a:xfrm>
            <a:custGeom>
              <a:avLst/>
              <a:gdLst>
                <a:gd name="connsiteX0" fmla="*/ 0 w 149044"/>
                <a:gd name="connsiteY0" fmla="*/ 51375 h 111064"/>
                <a:gd name="connsiteX1" fmla="*/ 1002 w 149044"/>
                <a:gd name="connsiteY1" fmla="*/ 50432 h 111064"/>
                <a:gd name="connsiteX2" fmla="*/ 98612 w 149044"/>
                <a:gd name="connsiteY2" fmla="*/ 0 h 111064"/>
                <a:gd name="connsiteX3" fmla="*/ 149044 w 149044"/>
                <a:gd name="connsiteY3" fmla="*/ 60193 h 111064"/>
                <a:gd name="connsiteX4" fmla="*/ 134300 w 149044"/>
                <a:gd name="connsiteY4" fmla="*/ 98322 h 111064"/>
                <a:gd name="connsiteX5" fmla="*/ 117977 w 149044"/>
                <a:gd name="connsiteY5" fmla="*/ 111064 h 111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9044" h="111064">
                  <a:moveTo>
                    <a:pt x="0" y="51375"/>
                  </a:moveTo>
                  <a:lnTo>
                    <a:pt x="1002" y="50432"/>
                  </a:lnTo>
                  <a:cubicBezTo>
                    <a:pt x="25404" y="21963"/>
                    <a:pt x="60381" y="4067"/>
                    <a:pt x="98612" y="0"/>
                  </a:cubicBezTo>
                  <a:cubicBezTo>
                    <a:pt x="137657" y="0"/>
                    <a:pt x="149044" y="34164"/>
                    <a:pt x="149044" y="60193"/>
                  </a:cubicBezTo>
                  <a:cubicBezTo>
                    <a:pt x="147824" y="74428"/>
                    <a:pt x="142536" y="87443"/>
                    <a:pt x="134300" y="98322"/>
                  </a:cubicBezTo>
                  <a:lnTo>
                    <a:pt x="117977" y="11106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9" name="Forme libre : forme 238">
              <a:extLst>
                <a:ext uri="{FF2B5EF4-FFF2-40B4-BE49-F238E27FC236}">
                  <a16:creationId xmlns:a16="http://schemas.microsoft.com/office/drawing/2014/main" id="{E03D7ED1-19E5-46C9-9C4C-1E76838E7319}"/>
                </a:ext>
              </a:extLst>
            </p:cNvPr>
            <p:cNvSpPr/>
            <p:nvPr/>
          </p:nvSpPr>
          <p:spPr>
            <a:xfrm rot="8716295">
              <a:off x="6708126" y="4876229"/>
              <a:ext cx="139286" cy="121327"/>
            </a:xfrm>
            <a:custGeom>
              <a:avLst/>
              <a:gdLst>
                <a:gd name="connsiteX0" fmla="*/ 26453 w 139286"/>
                <a:gd name="connsiteY0" fmla="*/ 96267 h 121327"/>
                <a:gd name="connsiteX1" fmla="*/ 0 w 139286"/>
                <a:gd name="connsiteY1" fmla="*/ 33618 h 121327"/>
                <a:gd name="connsiteX2" fmla="*/ 0 w 139286"/>
                <a:gd name="connsiteY2" fmla="*/ 32225 h 121327"/>
                <a:gd name="connsiteX3" fmla="*/ 13607 w 139286"/>
                <a:gd name="connsiteY3" fmla="*/ 0 h 121327"/>
                <a:gd name="connsiteX4" fmla="*/ 139286 w 139286"/>
                <a:gd name="connsiteY4" fmla="*/ 103337 h 121327"/>
                <a:gd name="connsiteX5" fmla="*/ 123037 w 139286"/>
                <a:gd name="connsiteY5" fmla="*/ 114366 h 121327"/>
                <a:gd name="connsiteX6" fmla="*/ 89101 w 139286"/>
                <a:gd name="connsiteY6" fmla="*/ 121327 h 121327"/>
                <a:gd name="connsiteX7" fmla="*/ 26453 w 139286"/>
                <a:gd name="connsiteY7" fmla="*/ 96267 h 121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9286" h="121327">
                  <a:moveTo>
                    <a:pt x="26453" y="96267"/>
                  </a:moveTo>
                  <a:cubicBezTo>
                    <a:pt x="9746" y="79561"/>
                    <a:pt x="0" y="57285"/>
                    <a:pt x="0" y="33618"/>
                  </a:cubicBezTo>
                  <a:lnTo>
                    <a:pt x="0" y="32225"/>
                  </a:lnTo>
                  <a:lnTo>
                    <a:pt x="13607" y="0"/>
                  </a:lnTo>
                  <a:lnTo>
                    <a:pt x="139286" y="103337"/>
                  </a:lnTo>
                  <a:lnTo>
                    <a:pt x="123037" y="114366"/>
                  </a:lnTo>
                  <a:cubicBezTo>
                    <a:pt x="112421" y="118890"/>
                    <a:pt x="100935" y="121327"/>
                    <a:pt x="89101" y="121327"/>
                  </a:cubicBezTo>
                  <a:cubicBezTo>
                    <a:pt x="65435" y="121327"/>
                    <a:pt x="43159" y="112973"/>
                    <a:pt x="26453" y="9626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0" name="Forme libre : forme 239">
              <a:extLst>
                <a:ext uri="{FF2B5EF4-FFF2-40B4-BE49-F238E27FC236}">
                  <a16:creationId xmlns:a16="http://schemas.microsoft.com/office/drawing/2014/main" id="{C1576961-5E07-41EC-850E-E4583FE1454E}"/>
                </a:ext>
              </a:extLst>
            </p:cNvPr>
            <p:cNvSpPr/>
            <p:nvPr/>
          </p:nvSpPr>
          <p:spPr>
            <a:xfrm rot="8716295">
              <a:off x="4782105" y="4823045"/>
              <a:ext cx="311921" cy="362797"/>
            </a:xfrm>
            <a:custGeom>
              <a:avLst/>
              <a:gdLst>
                <a:gd name="connsiteX0" fmla="*/ 311920 w 311921"/>
                <a:gd name="connsiteY0" fmla="*/ 120307 h 362797"/>
                <a:gd name="connsiteX1" fmla="*/ 138360 w 311921"/>
                <a:gd name="connsiteY1" fmla="*/ 1 h 362797"/>
                <a:gd name="connsiteX2" fmla="*/ 138360 w 311921"/>
                <a:gd name="connsiteY2" fmla="*/ 0 h 362797"/>
                <a:gd name="connsiteX3" fmla="*/ 311921 w 311921"/>
                <a:gd name="connsiteY3" fmla="*/ 120307 h 362797"/>
                <a:gd name="connsiteX4" fmla="*/ 0 w 311921"/>
                <a:gd name="connsiteY4" fmla="*/ 362797 h 362797"/>
                <a:gd name="connsiteX5" fmla="*/ 0 w 311921"/>
                <a:gd name="connsiteY5" fmla="*/ 320869 h 362797"/>
                <a:gd name="connsiteX6" fmla="*/ 27877 w 311921"/>
                <a:gd name="connsiteY6" fmla="*/ 343790 h 362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1921" h="362797">
                  <a:moveTo>
                    <a:pt x="311920" y="120307"/>
                  </a:moveTo>
                  <a:lnTo>
                    <a:pt x="138360" y="1"/>
                  </a:lnTo>
                  <a:lnTo>
                    <a:pt x="138360" y="0"/>
                  </a:lnTo>
                  <a:lnTo>
                    <a:pt x="311921" y="120307"/>
                  </a:lnTo>
                  <a:close/>
                  <a:moveTo>
                    <a:pt x="0" y="362797"/>
                  </a:moveTo>
                  <a:lnTo>
                    <a:pt x="0" y="320869"/>
                  </a:lnTo>
                  <a:lnTo>
                    <a:pt x="27877" y="34379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1" name="Forme libre : forme 240">
              <a:extLst>
                <a:ext uri="{FF2B5EF4-FFF2-40B4-BE49-F238E27FC236}">
                  <a16:creationId xmlns:a16="http://schemas.microsoft.com/office/drawing/2014/main" id="{9FA9A85B-EE8A-423B-8950-E68C50856717}"/>
                </a:ext>
              </a:extLst>
            </p:cNvPr>
            <p:cNvSpPr/>
            <p:nvPr/>
          </p:nvSpPr>
          <p:spPr>
            <a:xfrm rot="8716295">
              <a:off x="5132149" y="4738008"/>
              <a:ext cx="148614" cy="131720"/>
            </a:xfrm>
            <a:custGeom>
              <a:avLst/>
              <a:gdLst>
                <a:gd name="connsiteX0" fmla="*/ 26453 w 148614"/>
                <a:gd name="connsiteY0" fmla="*/ 106660 h 131720"/>
                <a:gd name="connsiteX1" fmla="*/ 0 w 148614"/>
                <a:gd name="connsiteY1" fmla="*/ 44011 h 131720"/>
                <a:gd name="connsiteX2" fmla="*/ 0 w 148614"/>
                <a:gd name="connsiteY2" fmla="*/ 42618 h 131720"/>
                <a:gd name="connsiteX3" fmla="*/ 17995 w 148614"/>
                <a:gd name="connsiteY3" fmla="*/ 0 h 131720"/>
                <a:gd name="connsiteX4" fmla="*/ 148614 w 148614"/>
                <a:gd name="connsiteY4" fmla="*/ 107398 h 131720"/>
                <a:gd name="connsiteX5" fmla="*/ 123037 w 148614"/>
                <a:gd name="connsiteY5" fmla="*/ 124759 h 131720"/>
                <a:gd name="connsiteX6" fmla="*/ 89101 w 148614"/>
                <a:gd name="connsiteY6" fmla="*/ 131720 h 131720"/>
                <a:gd name="connsiteX7" fmla="*/ 26453 w 148614"/>
                <a:gd name="connsiteY7" fmla="*/ 106660 h 131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8614" h="131720">
                  <a:moveTo>
                    <a:pt x="26453" y="106660"/>
                  </a:moveTo>
                  <a:cubicBezTo>
                    <a:pt x="9746" y="89954"/>
                    <a:pt x="0" y="67678"/>
                    <a:pt x="0" y="44011"/>
                  </a:cubicBezTo>
                  <a:lnTo>
                    <a:pt x="0" y="42618"/>
                  </a:lnTo>
                  <a:lnTo>
                    <a:pt x="17995" y="0"/>
                  </a:lnTo>
                  <a:lnTo>
                    <a:pt x="148614" y="107398"/>
                  </a:lnTo>
                  <a:lnTo>
                    <a:pt x="123037" y="124759"/>
                  </a:lnTo>
                  <a:cubicBezTo>
                    <a:pt x="112421" y="129283"/>
                    <a:pt x="100935" y="131720"/>
                    <a:pt x="89101" y="131720"/>
                  </a:cubicBezTo>
                  <a:cubicBezTo>
                    <a:pt x="65435" y="131720"/>
                    <a:pt x="43159" y="123366"/>
                    <a:pt x="26453" y="10666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2" name="Forme libre : forme 241">
              <a:extLst>
                <a:ext uri="{FF2B5EF4-FFF2-40B4-BE49-F238E27FC236}">
                  <a16:creationId xmlns:a16="http://schemas.microsoft.com/office/drawing/2014/main" id="{E8656A7C-561D-49B7-A5B3-3E7DBB76249A}"/>
                </a:ext>
              </a:extLst>
            </p:cNvPr>
            <p:cNvSpPr/>
            <p:nvPr/>
          </p:nvSpPr>
          <p:spPr>
            <a:xfrm rot="8716295">
              <a:off x="5043572" y="4624951"/>
              <a:ext cx="150722" cy="101024"/>
            </a:xfrm>
            <a:custGeom>
              <a:avLst/>
              <a:gdLst>
                <a:gd name="connsiteX0" fmla="*/ 0 w 150722"/>
                <a:gd name="connsiteY0" fmla="*/ 25991 h 101024"/>
                <a:gd name="connsiteX1" fmla="*/ 28034 w 150722"/>
                <a:gd name="connsiteY1" fmla="*/ 6961 h 101024"/>
                <a:gd name="connsiteX2" fmla="*/ 61968 w 150722"/>
                <a:gd name="connsiteY2" fmla="*/ 0 h 101024"/>
                <a:gd name="connsiteX3" fmla="*/ 124618 w 150722"/>
                <a:gd name="connsiteY3" fmla="*/ 26453 h 101024"/>
                <a:gd name="connsiteX4" fmla="*/ 150722 w 150722"/>
                <a:gd name="connsiteY4" fmla="*/ 88580 h 101024"/>
                <a:gd name="connsiteX5" fmla="*/ 148306 w 150722"/>
                <a:gd name="connsiteY5" fmla="*/ 101024 h 101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0722" h="101024">
                  <a:moveTo>
                    <a:pt x="0" y="25991"/>
                  </a:moveTo>
                  <a:lnTo>
                    <a:pt x="28034" y="6961"/>
                  </a:lnTo>
                  <a:cubicBezTo>
                    <a:pt x="38649" y="2437"/>
                    <a:pt x="50135" y="0"/>
                    <a:pt x="61968" y="0"/>
                  </a:cubicBezTo>
                  <a:cubicBezTo>
                    <a:pt x="85637" y="0"/>
                    <a:pt x="107912" y="9746"/>
                    <a:pt x="124618" y="26453"/>
                  </a:cubicBezTo>
                  <a:cubicBezTo>
                    <a:pt x="142021" y="43159"/>
                    <a:pt x="150722" y="65782"/>
                    <a:pt x="150722" y="88580"/>
                  </a:cubicBezTo>
                  <a:lnTo>
                    <a:pt x="148306" y="10102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3" name="Forme libre : forme 242">
              <a:extLst>
                <a:ext uri="{FF2B5EF4-FFF2-40B4-BE49-F238E27FC236}">
                  <a16:creationId xmlns:a16="http://schemas.microsoft.com/office/drawing/2014/main" id="{45EC6C6B-273F-4A15-AAE9-5518C2B1DC2D}"/>
                </a:ext>
              </a:extLst>
            </p:cNvPr>
            <p:cNvSpPr/>
            <p:nvPr/>
          </p:nvSpPr>
          <p:spPr>
            <a:xfrm rot="8716295">
              <a:off x="8546573" y="4108588"/>
              <a:ext cx="215176" cy="313567"/>
            </a:xfrm>
            <a:custGeom>
              <a:avLst/>
              <a:gdLst>
                <a:gd name="connsiteX0" fmla="*/ 122760 w 215176"/>
                <a:gd name="connsiteY0" fmla="*/ 266809 h 313567"/>
                <a:gd name="connsiteX1" fmla="*/ 122761 w 215176"/>
                <a:gd name="connsiteY1" fmla="*/ 105519 h 313567"/>
                <a:gd name="connsiteX2" fmla="*/ 122761 w 215176"/>
                <a:gd name="connsiteY2" fmla="*/ 99312 h 313567"/>
                <a:gd name="connsiteX3" fmla="*/ 91726 w 215176"/>
                <a:gd name="connsiteY3" fmla="*/ 75863 h 313567"/>
                <a:gd name="connsiteX4" fmla="*/ 0 w 215176"/>
                <a:gd name="connsiteY4" fmla="*/ 75863 h 313567"/>
                <a:gd name="connsiteX5" fmla="*/ 0 w 215176"/>
                <a:gd name="connsiteY5" fmla="*/ 0 h 313567"/>
                <a:gd name="connsiteX6" fmla="*/ 128968 w 215176"/>
                <a:gd name="connsiteY6" fmla="*/ 0 h 313567"/>
                <a:gd name="connsiteX7" fmla="*/ 215176 w 215176"/>
                <a:gd name="connsiteY7" fmla="*/ 75863 h 313567"/>
                <a:gd name="connsiteX8" fmla="*/ 215176 w 215176"/>
                <a:gd name="connsiteY8" fmla="*/ 313567 h 313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5176" h="313567">
                  <a:moveTo>
                    <a:pt x="122760" y="266809"/>
                  </a:moveTo>
                  <a:lnTo>
                    <a:pt x="122761" y="105519"/>
                  </a:lnTo>
                  <a:cubicBezTo>
                    <a:pt x="122761" y="103450"/>
                    <a:pt x="122761" y="101381"/>
                    <a:pt x="122761" y="99312"/>
                  </a:cubicBezTo>
                  <a:cubicBezTo>
                    <a:pt x="120692" y="84139"/>
                    <a:pt x="106899" y="73795"/>
                    <a:pt x="91726" y="75863"/>
                  </a:cubicBezTo>
                  <a:lnTo>
                    <a:pt x="0" y="75863"/>
                  </a:lnTo>
                  <a:lnTo>
                    <a:pt x="0" y="0"/>
                  </a:lnTo>
                  <a:lnTo>
                    <a:pt x="128968" y="0"/>
                  </a:lnTo>
                  <a:cubicBezTo>
                    <a:pt x="184831" y="0"/>
                    <a:pt x="215177" y="24139"/>
                    <a:pt x="215176" y="75863"/>
                  </a:cubicBezTo>
                  <a:lnTo>
                    <a:pt x="215176" y="31356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4" name="Forme libre : forme 243">
              <a:extLst>
                <a:ext uri="{FF2B5EF4-FFF2-40B4-BE49-F238E27FC236}">
                  <a16:creationId xmlns:a16="http://schemas.microsoft.com/office/drawing/2014/main" id="{32743732-25BA-43FE-A86A-E2B7D7FF3C3D}"/>
                </a:ext>
              </a:extLst>
            </p:cNvPr>
            <p:cNvSpPr/>
            <p:nvPr/>
          </p:nvSpPr>
          <p:spPr>
            <a:xfrm rot="8716295">
              <a:off x="8681306" y="4151041"/>
              <a:ext cx="394490" cy="343138"/>
            </a:xfrm>
            <a:custGeom>
              <a:avLst/>
              <a:gdLst>
                <a:gd name="connsiteX0" fmla="*/ 77932 w 394490"/>
                <a:gd name="connsiteY0" fmla="*/ 311621 h 343138"/>
                <a:gd name="connsiteX1" fmla="*/ 77932 w 394490"/>
                <a:gd name="connsiteY1" fmla="*/ 69053 h 343138"/>
                <a:gd name="connsiteX2" fmla="*/ 0 w 394490"/>
                <a:gd name="connsiteY2" fmla="*/ 69054 h 343138"/>
                <a:gd name="connsiteX3" fmla="*/ 0 w 394490"/>
                <a:gd name="connsiteY3" fmla="*/ 2156 h 343138"/>
                <a:gd name="connsiteX4" fmla="*/ 158623 w 394490"/>
                <a:gd name="connsiteY4" fmla="*/ 2157 h 343138"/>
                <a:gd name="connsiteX5" fmla="*/ 158624 w 394490"/>
                <a:gd name="connsiteY5" fmla="*/ 113882 h 343138"/>
                <a:gd name="connsiteX6" fmla="*/ 160692 w 394490"/>
                <a:gd name="connsiteY6" fmla="*/ 113882 h 343138"/>
                <a:gd name="connsiteX7" fmla="*/ 233107 w 394490"/>
                <a:gd name="connsiteY7" fmla="*/ 9053 h 343138"/>
                <a:gd name="connsiteX8" fmla="*/ 280694 w 394490"/>
                <a:gd name="connsiteY8" fmla="*/ 87 h 343138"/>
                <a:gd name="connsiteX9" fmla="*/ 394490 w 394490"/>
                <a:gd name="connsiteY9" fmla="*/ 133882 h 343138"/>
                <a:gd name="connsiteX10" fmla="*/ 394490 w 394490"/>
                <a:gd name="connsiteY10" fmla="*/ 142849 h 343138"/>
                <a:gd name="connsiteX11" fmla="*/ 300694 w 394490"/>
                <a:gd name="connsiteY11" fmla="*/ 148365 h 343138"/>
                <a:gd name="connsiteX12" fmla="*/ 300694 w 394490"/>
                <a:gd name="connsiteY12" fmla="*/ 123538 h 343138"/>
                <a:gd name="connsiteX13" fmla="*/ 249660 w 394490"/>
                <a:gd name="connsiteY13" fmla="*/ 60778 h 343138"/>
                <a:gd name="connsiteX14" fmla="*/ 168969 w 394490"/>
                <a:gd name="connsiteY14" fmla="*/ 193194 h 343138"/>
                <a:gd name="connsiteX15" fmla="*/ 168969 w 394490"/>
                <a:gd name="connsiteY15" fmla="*/ 323541 h 343138"/>
                <a:gd name="connsiteX16" fmla="*/ 140226 w 394490"/>
                <a:gd name="connsiteY16" fmla="*/ 343138 h 343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94490" h="343138">
                  <a:moveTo>
                    <a:pt x="77932" y="311621"/>
                  </a:moveTo>
                  <a:lnTo>
                    <a:pt x="77932" y="69053"/>
                  </a:lnTo>
                  <a:lnTo>
                    <a:pt x="0" y="69054"/>
                  </a:lnTo>
                  <a:lnTo>
                    <a:pt x="0" y="2156"/>
                  </a:lnTo>
                  <a:lnTo>
                    <a:pt x="158623" y="2157"/>
                  </a:lnTo>
                  <a:lnTo>
                    <a:pt x="158624" y="113882"/>
                  </a:lnTo>
                  <a:lnTo>
                    <a:pt x="160692" y="113882"/>
                  </a:lnTo>
                  <a:cubicBezTo>
                    <a:pt x="182762" y="48364"/>
                    <a:pt x="200003" y="22846"/>
                    <a:pt x="233107" y="9053"/>
                  </a:cubicBezTo>
                  <a:cubicBezTo>
                    <a:pt x="248280" y="2846"/>
                    <a:pt x="264142" y="-602"/>
                    <a:pt x="280694" y="87"/>
                  </a:cubicBezTo>
                  <a:cubicBezTo>
                    <a:pt x="351730" y="-1293"/>
                    <a:pt x="394490" y="48364"/>
                    <a:pt x="394490" y="133882"/>
                  </a:cubicBezTo>
                  <a:lnTo>
                    <a:pt x="394490" y="142849"/>
                  </a:lnTo>
                  <a:lnTo>
                    <a:pt x="300694" y="148365"/>
                  </a:lnTo>
                  <a:lnTo>
                    <a:pt x="300694" y="123538"/>
                  </a:lnTo>
                  <a:cubicBezTo>
                    <a:pt x="300695" y="86296"/>
                    <a:pt x="279316" y="60778"/>
                    <a:pt x="249660" y="60778"/>
                  </a:cubicBezTo>
                  <a:cubicBezTo>
                    <a:pt x="205521" y="60778"/>
                    <a:pt x="168968" y="119399"/>
                    <a:pt x="168969" y="193194"/>
                  </a:cubicBezTo>
                  <a:lnTo>
                    <a:pt x="168969" y="323541"/>
                  </a:lnTo>
                  <a:lnTo>
                    <a:pt x="140226" y="34313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5" name="Forme libre : forme 244">
              <a:extLst>
                <a:ext uri="{FF2B5EF4-FFF2-40B4-BE49-F238E27FC236}">
                  <a16:creationId xmlns:a16="http://schemas.microsoft.com/office/drawing/2014/main" id="{7B52D3F6-5BB4-4C49-9CE4-EE5073D9853E}"/>
                </a:ext>
              </a:extLst>
            </p:cNvPr>
            <p:cNvSpPr/>
            <p:nvPr/>
          </p:nvSpPr>
          <p:spPr>
            <a:xfrm rot="8716295">
              <a:off x="8646997" y="4143256"/>
              <a:ext cx="121064" cy="89924"/>
            </a:xfrm>
            <a:custGeom>
              <a:avLst/>
              <a:gdLst>
                <a:gd name="connsiteX0" fmla="*/ 0 w 121064"/>
                <a:gd name="connsiteY0" fmla="*/ 39250 h 89924"/>
                <a:gd name="connsiteX1" fmla="*/ 32528 w 121064"/>
                <a:gd name="connsiteY1" fmla="*/ 13621 h 89924"/>
                <a:gd name="connsiteX2" fmla="*/ 78305 w 121064"/>
                <a:gd name="connsiteY2" fmla="*/ 0 h 89924"/>
                <a:gd name="connsiteX3" fmla="*/ 121064 w 121064"/>
                <a:gd name="connsiteY3" fmla="*/ 51035 h 89924"/>
                <a:gd name="connsiteX4" fmla="*/ 108563 w 121064"/>
                <a:gd name="connsiteY4" fmla="*/ 83363 h 89924"/>
                <a:gd name="connsiteX5" fmla="*/ 100159 w 121064"/>
                <a:gd name="connsiteY5" fmla="*/ 89924 h 8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1064" h="89924">
                  <a:moveTo>
                    <a:pt x="0" y="39250"/>
                  </a:moveTo>
                  <a:lnTo>
                    <a:pt x="32528" y="13621"/>
                  </a:lnTo>
                  <a:cubicBezTo>
                    <a:pt x="46580" y="6380"/>
                    <a:pt x="62098" y="1724"/>
                    <a:pt x="78305" y="0"/>
                  </a:cubicBezTo>
                  <a:cubicBezTo>
                    <a:pt x="111409" y="0"/>
                    <a:pt x="121065" y="28966"/>
                    <a:pt x="121064" y="51035"/>
                  </a:cubicBezTo>
                  <a:cubicBezTo>
                    <a:pt x="120030" y="63105"/>
                    <a:pt x="115546" y="74139"/>
                    <a:pt x="108563" y="83363"/>
                  </a:cubicBezTo>
                  <a:lnTo>
                    <a:pt x="100159" y="8992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6" name="Forme libre : forme 245">
              <a:extLst>
                <a:ext uri="{FF2B5EF4-FFF2-40B4-BE49-F238E27FC236}">
                  <a16:creationId xmlns:a16="http://schemas.microsoft.com/office/drawing/2014/main" id="{974B4B87-324B-47FF-A212-4C0ACF31AA91}"/>
                </a:ext>
              </a:extLst>
            </p:cNvPr>
            <p:cNvSpPr/>
            <p:nvPr/>
          </p:nvSpPr>
          <p:spPr>
            <a:xfrm rot="8716295">
              <a:off x="8360649" y="4203945"/>
              <a:ext cx="88105" cy="88278"/>
            </a:xfrm>
            <a:custGeom>
              <a:avLst/>
              <a:gdLst>
                <a:gd name="connsiteX0" fmla="*/ 11702 w 88105"/>
                <a:gd name="connsiteY0" fmla="*/ 72544 h 88278"/>
                <a:gd name="connsiteX1" fmla="*/ 0 w 88105"/>
                <a:gd name="connsiteY1" fmla="*/ 44829 h 88278"/>
                <a:gd name="connsiteX2" fmla="*/ 0 w 88105"/>
                <a:gd name="connsiteY2" fmla="*/ 44139 h 88278"/>
                <a:gd name="connsiteX3" fmla="*/ 13104 w 88105"/>
                <a:gd name="connsiteY3" fmla="*/ 13104 h 88278"/>
                <a:gd name="connsiteX4" fmla="*/ 44139 w 88105"/>
                <a:gd name="connsiteY4" fmla="*/ 0 h 88278"/>
                <a:gd name="connsiteX5" fmla="*/ 75175 w 88105"/>
                <a:gd name="connsiteY5" fmla="*/ 13104 h 88278"/>
                <a:gd name="connsiteX6" fmla="*/ 75175 w 88105"/>
                <a:gd name="connsiteY6" fmla="*/ 75175 h 88278"/>
                <a:gd name="connsiteX7" fmla="*/ 44139 w 88105"/>
                <a:gd name="connsiteY7" fmla="*/ 88278 h 88278"/>
                <a:gd name="connsiteX8" fmla="*/ 37752 w 88105"/>
                <a:gd name="connsiteY8" fmla="*/ 85724 h 88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105" h="88278">
                  <a:moveTo>
                    <a:pt x="11702" y="72544"/>
                  </a:moveTo>
                  <a:lnTo>
                    <a:pt x="0" y="44829"/>
                  </a:lnTo>
                  <a:lnTo>
                    <a:pt x="0" y="44139"/>
                  </a:lnTo>
                  <a:cubicBezTo>
                    <a:pt x="0" y="32415"/>
                    <a:pt x="4828" y="21380"/>
                    <a:pt x="13104" y="13104"/>
                  </a:cubicBezTo>
                  <a:cubicBezTo>
                    <a:pt x="21380" y="4828"/>
                    <a:pt x="32415" y="0"/>
                    <a:pt x="44139" y="0"/>
                  </a:cubicBezTo>
                  <a:cubicBezTo>
                    <a:pt x="55864" y="0"/>
                    <a:pt x="66899" y="4828"/>
                    <a:pt x="75175" y="13104"/>
                  </a:cubicBezTo>
                  <a:cubicBezTo>
                    <a:pt x="92416" y="29657"/>
                    <a:pt x="92416" y="57933"/>
                    <a:pt x="75175" y="75175"/>
                  </a:cubicBezTo>
                  <a:cubicBezTo>
                    <a:pt x="66899" y="83451"/>
                    <a:pt x="55864" y="88278"/>
                    <a:pt x="44139" y="88278"/>
                  </a:cubicBezTo>
                  <a:lnTo>
                    <a:pt x="37752" y="8572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7" name="Forme libre : forme 246">
              <a:extLst>
                <a:ext uri="{FF2B5EF4-FFF2-40B4-BE49-F238E27FC236}">
                  <a16:creationId xmlns:a16="http://schemas.microsoft.com/office/drawing/2014/main" id="{768621C9-8294-4C5A-A666-2755301AC879}"/>
                </a:ext>
              </a:extLst>
            </p:cNvPr>
            <p:cNvSpPr/>
            <p:nvPr/>
          </p:nvSpPr>
          <p:spPr>
            <a:xfrm rot="8716295">
              <a:off x="8270439" y="4208809"/>
              <a:ext cx="54467" cy="27557"/>
            </a:xfrm>
            <a:custGeom>
              <a:avLst/>
              <a:gdLst>
                <a:gd name="connsiteX0" fmla="*/ 0 w 54467"/>
                <a:gd name="connsiteY0" fmla="*/ 0 h 27557"/>
                <a:gd name="connsiteX1" fmla="*/ 54467 w 54467"/>
                <a:gd name="connsiteY1" fmla="*/ 0 h 27557"/>
                <a:gd name="connsiteX2" fmla="*/ 54467 w 54467"/>
                <a:gd name="connsiteY2" fmla="*/ 27557 h 27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4467" h="27557">
                  <a:moveTo>
                    <a:pt x="0" y="0"/>
                  </a:moveTo>
                  <a:lnTo>
                    <a:pt x="54467" y="0"/>
                  </a:lnTo>
                  <a:lnTo>
                    <a:pt x="54467" y="2755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8" name="Forme libre : forme 247">
              <a:extLst>
                <a:ext uri="{FF2B5EF4-FFF2-40B4-BE49-F238E27FC236}">
                  <a16:creationId xmlns:a16="http://schemas.microsoft.com/office/drawing/2014/main" id="{9E9BB5E4-25D8-4430-9168-B4FFC214EF40}"/>
                </a:ext>
              </a:extLst>
            </p:cNvPr>
            <p:cNvSpPr/>
            <p:nvPr/>
          </p:nvSpPr>
          <p:spPr>
            <a:xfrm rot="8716295">
              <a:off x="8503577" y="4269431"/>
              <a:ext cx="151727" cy="331039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9" name="Forme libre : forme 248">
              <a:extLst>
                <a:ext uri="{FF2B5EF4-FFF2-40B4-BE49-F238E27FC236}">
                  <a16:creationId xmlns:a16="http://schemas.microsoft.com/office/drawing/2014/main" id="{C60FDD63-9989-4778-99BC-4CA38E27813C}"/>
                </a:ext>
              </a:extLst>
            </p:cNvPr>
            <p:cNvSpPr/>
            <p:nvPr/>
          </p:nvSpPr>
          <p:spPr>
            <a:xfrm rot="8716295">
              <a:off x="8994983" y="4078441"/>
              <a:ext cx="137688" cy="132478"/>
            </a:xfrm>
            <a:custGeom>
              <a:avLst/>
              <a:gdLst>
                <a:gd name="connsiteX0" fmla="*/ 46653 w 137688"/>
                <a:gd name="connsiteY0" fmla="*/ 86420 h 132478"/>
                <a:gd name="connsiteX1" fmla="*/ 46653 w 137688"/>
                <a:gd name="connsiteY1" fmla="*/ 24828 h 132478"/>
                <a:gd name="connsiteX2" fmla="*/ 0 w 137688"/>
                <a:gd name="connsiteY2" fmla="*/ 24828 h 132478"/>
                <a:gd name="connsiteX3" fmla="*/ 15342 w 137688"/>
                <a:gd name="connsiteY3" fmla="*/ 2695 h 132478"/>
                <a:gd name="connsiteX4" fmla="*/ 137688 w 137688"/>
                <a:gd name="connsiteY4" fmla="*/ 0 h 132478"/>
                <a:gd name="connsiteX5" fmla="*/ 137688 w 137688"/>
                <a:gd name="connsiteY5" fmla="*/ 132478 h 132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7688" h="132478">
                  <a:moveTo>
                    <a:pt x="46653" y="86420"/>
                  </a:moveTo>
                  <a:lnTo>
                    <a:pt x="46653" y="24828"/>
                  </a:lnTo>
                  <a:lnTo>
                    <a:pt x="0" y="24828"/>
                  </a:lnTo>
                  <a:lnTo>
                    <a:pt x="15342" y="2695"/>
                  </a:lnTo>
                  <a:lnTo>
                    <a:pt x="137688" y="0"/>
                  </a:lnTo>
                  <a:lnTo>
                    <a:pt x="137688" y="13247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50" name="Forme libre : forme 249">
              <a:extLst>
                <a:ext uri="{FF2B5EF4-FFF2-40B4-BE49-F238E27FC236}">
                  <a16:creationId xmlns:a16="http://schemas.microsoft.com/office/drawing/2014/main" id="{B2A3447C-9A40-40ED-90AE-7E8F61562971}"/>
                </a:ext>
              </a:extLst>
            </p:cNvPr>
            <p:cNvSpPr/>
            <p:nvPr/>
          </p:nvSpPr>
          <p:spPr>
            <a:xfrm rot="7484129">
              <a:off x="9136824" y="4228704"/>
              <a:ext cx="8392" cy="13068"/>
            </a:xfrm>
            <a:custGeom>
              <a:avLst/>
              <a:gdLst>
                <a:gd name="connsiteX0" fmla="*/ 3897 w 8392"/>
                <a:gd name="connsiteY0" fmla="*/ 13068 h 13068"/>
                <a:gd name="connsiteX1" fmla="*/ 0 w 8392"/>
                <a:gd name="connsiteY1" fmla="*/ 5818 h 13068"/>
                <a:gd name="connsiteX2" fmla="*/ 8392 w 8392"/>
                <a:gd name="connsiteY2" fmla="*/ 0 h 13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92" h="13068">
                  <a:moveTo>
                    <a:pt x="3897" y="13068"/>
                  </a:moveTo>
                  <a:lnTo>
                    <a:pt x="0" y="5818"/>
                  </a:lnTo>
                  <a:lnTo>
                    <a:pt x="8392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51" name="Forme libre : forme 250">
              <a:extLst>
                <a:ext uri="{FF2B5EF4-FFF2-40B4-BE49-F238E27FC236}">
                  <a16:creationId xmlns:a16="http://schemas.microsoft.com/office/drawing/2014/main" id="{AF796F84-B8C6-47A7-AFE4-EB29F2AB6378}"/>
                </a:ext>
              </a:extLst>
            </p:cNvPr>
            <p:cNvSpPr/>
            <p:nvPr/>
          </p:nvSpPr>
          <p:spPr>
            <a:xfrm rot="8716295">
              <a:off x="8839311" y="5117279"/>
              <a:ext cx="37096" cy="40385"/>
            </a:xfrm>
            <a:custGeom>
              <a:avLst/>
              <a:gdLst>
                <a:gd name="connsiteX0" fmla="*/ 37095 w 37096"/>
                <a:gd name="connsiteY0" fmla="*/ 25713 h 40385"/>
                <a:gd name="connsiteX1" fmla="*/ 0 w 37096"/>
                <a:gd name="connsiteY1" fmla="*/ 0 h 40385"/>
                <a:gd name="connsiteX2" fmla="*/ 0 w 37096"/>
                <a:gd name="connsiteY2" fmla="*/ 0 h 40385"/>
                <a:gd name="connsiteX3" fmla="*/ 37096 w 37096"/>
                <a:gd name="connsiteY3" fmla="*/ 25713 h 40385"/>
                <a:gd name="connsiteX4" fmla="*/ 0 w 37096"/>
                <a:gd name="connsiteY4" fmla="*/ 40385 h 40385"/>
                <a:gd name="connsiteX5" fmla="*/ 0 w 37096"/>
                <a:gd name="connsiteY5" fmla="*/ 28525 h 40385"/>
                <a:gd name="connsiteX6" fmla="*/ 9740 w 37096"/>
                <a:gd name="connsiteY6" fmla="*/ 36533 h 40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7096" h="40385">
                  <a:moveTo>
                    <a:pt x="37095" y="25713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37096" y="25713"/>
                  </a:lnTo>
                  <a:close/>
                  <a:moveTo>
                    <a:pt x="0" y="40385"/>
                  </a:moveTo>
                  <a:lnTo>
                    <a:pt x="0" y="28525"/>
                  </a:lnTo>
                  <a:lnTo>
                    <a:pt x="9740" y="3653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52" name="Forme libre : forme 251">
              <a:extLst>
                <a:ext uri="{FF2B5EF4-FFF2-40B4-BE49-F238E27FC236}">
                  <a16:creationId xmlns:a16="http://schemas.microsoft.com/office/drawing/2014/main" id="{2233237E-B80D-42F8-931D-8054F72AE801}"/>
                </a:ext>
              </a:extLst>
            </p:cNvPr>
            <p:cNvSpPr/>
            <p:nvPr/>
          </p:nvSpPr>
          <p:spPr>
            <a:xfrm rot="8716295">
              <a:off x="8967255" y="4971567"/>
              <a:ext cx="231347" cy="158649"/>
            </a:xfrm>
            <a:custGeom>
              <a:avLst/>
              <a:gdLst>
                <a:gd name="connsiteX0" fmla="*/ 8965 w 231347"/>
                <a:gd name="connsiteY0" fmla="*/ 158649 h 158649"/>
                <a:gd name="connsiteX1" fmla="*/ 0 w 231347"/>
                <a:gd name="connsiteY1" fmla="*/ 146235 h 158649"/>
                <a:gd name="connsiteX2" fmla="*/ 155416 w 231347"/>
                <a:gd name="connsiteY2" fmla="*/ 0 h 158649"/>
                <a:gd name="connsiteX3" fmla="*/ 231347 w 231347"/>
                <a:gd name="connsiteY3" fmla="*/ 62433 h 1586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1347" h="158649">
                  <a:moveTo>
                    <a:pt x="8965" y="158649"/>
                  </a:moveTo>
                  <a:lnTo>
                    <a:pt x="0" y="146235"/>
                  </a:lnTo>
                  <a:lnTo>
                    <a:pt x="155416" y="0"/>
                  </a:lnTo>
                  <a:lnTo>
                    <a:pt x="231347" y="6243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53" name="Forme libre : forme 252">
              <a:extLst>
                <a:ext uri="{FF2B5EF4-FFF2-40B4-BE49-F238E27FC236}">
                  <a16:creationId xmlns:a16="http://schemas.microsoft.com/office/drawing/2014/main" id="{D2B24EFE-E0BE-44BE-936C-76A3B5C53B00}"/>
                </a:ext>
              </a:extLst>
            </p:cNvPr>
            <p:cNvSpPr/>
            <p:nvPr/>
          </p:nvSpPr>
          <p:spPr>
            <a:xfrm rot="8716295">
              <a:off x="8555937" y="4871188"/>
              <a:ext cx="249519" cy="296463"/>
            </a:xfrm>
            <a:custGeom>
              <a:avLst/>
              <a:gdLst>
                <a:gd name="connsiteX0" fmla="*/ 249516 w 249519"/>
                <a:gd name="connsiteY0" fmla="*/ 83734 h 296463"/>
                <a:gd name="connsiteX1" fmla="*/ 128718 w 249519"/>
                <a:gd name="connsiteY1" fmla="*/ 0 h 296463"/>
                <a:gd name="connsiteX2" fmla="*/ 128719 w 249519"/>
                <a:gd name="connsiteY2" fmla="*/ 0 h 296463"/>
                <a:gd name="connsiteX3" fmla="*/ 249519 w 249519"/>
                <a:gd name="connsiteY3" fmla="*/ 83734 h 296463"/>
                <a:gd name="connsiteX4" fmla="*/ 137293 w 249519"/>
                <a:gd name="connsiteY4" fmla="*/ 296463 h 296463"/>
                <a:gd name="connsiteX5" fmla="*/ 72418 w 249519"/>
                <a:gd name="connsiteY5" fmla="*/ 175766 h 296463"/>
                <a:gd name="connsiteX6" fmla="*/ 105610 w 249519"/>
                <a:gd name="connsiteY6" fmla="*/ 83734 h 296463"/>
                <a:gd name="connsiteX7" fmla="*/ 0 w 249519"/>
                <a:gd name="connsiteY7" fmla="*/ 83734 h 296463"/>
                <a:gd name="connsiteX8" fmla="*/ 0 w 249519"/>
                <a:gd name="connsiteY8" fmla="*/ 0 h 296463"/>
                <a:gd name="connsiteX9" fmla="*/ 78196 w 249519"/>
                <a:gd name="connsiteY9" fmla="*/ 0 h 296463"/>
                <a:gd name="connsiteX10" fmla="*/ 203756 w 249519"/>
                <a:gd name="connsiteY10" fmla="*/ 103239 h 296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519" h="296463">
                  <a:moveTo>
                    <a:pt x="249516" y="83734"/>
                  </a:moveTo>
                  <a:lnTo>
                    <a:pt x="128718" y="0"/>
                  </a:lnTo>
                  <a:lnTo>
                    <a:pt x="128719" y="0"/>
                  </a:lnTo>
                  <a:lnTo>
                    <a:pt x="249519" y="83734"/>
                  </a:lnTo>
                  <a:close/>
                  <a:moveTo>
                    <a:pt x="137293" y="296463"/>
                  </a:moveTo>
                  <a:lnTo>
                    <a:pt x="72418" y="175766"/>
                  </a:lnTo>
                  <a:lnTo>
                    <a:pt x="105610" y="83734"/>
                  </a:lnTo>
                  <a:lnTo>
                    <a:pt x="0" y="83734"/>
                  </a:lnTo>
                  <a:lnTo>
                    <a:pt x="0" y="0"/>
                  </a:lnTo>
                  <a:lnTo>
                    <a:pt x="78196" y="0"/>
                  </a:lnTo>
                  <a:lnTo>
                    <a:pt x="203756" y="103239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54" name="Forme libre : forme 253">
              <a:extLst>
                <a:ext uri="{FF2B5EF4-FFF2-40B4-BE49-F238E27FC236}">
                  <a16:creationId xmlns:a16="http://schemas.microsoft.com/office/drawing/2014/main" id="{BD8759E4-7EF8-4E69-9CA5-FBD1075B75FD}"/>
                </a:ext>
              </a:extLst>
            </p:cNvPr>
            <p:cNvSpPr/>
            <p:nvPr/>
          </p:nvSpPr>
          <p:spPr>
            <a:xfrm rot="8716295">
              <a:off x="9124182" y="4842281"/>
              <a:ext cx="37059" cy="48941"/>
            </a:xfrm>
            <a:custGeom>
              <a:avLst/>
              <a:gdLst>
                <a:gd name="connsiteX0" fmla="*/ 0 w 37059"/>
                <a:gd name="connsiteY0" fmla="*/ 48941 h 48941"/>
                <a:gd name="connsiteX1" fmla="*/ 33925 w 37059"/>
                <a:gd name="connsiteY1" fmla="*/ 0 h 48941"/>
                <a:gd name="connsiteX2" fmla="*/ 37059 w 37059"/>
                <a:gd name="connsiteY2" fmla="*/ 7460 h 48941"/>
                <a:gd name="connsiteX3" fmla="*/ 24128 w 37059"/>
                <a:gd name="connsiteY3" fmla="*/ 38754 h 48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059" h="48941">
                  <a:moveTo>
                    <a:pt x="0" y="48941"/>
                  </a:moveTo>
                  <a:lnTo>
                    <a:pt x="33925" y="0"/>
                  </a:lnTo>
                  <a:lnTo>
                    <a:pt x="37059" y="7460"/>
                  </a:lnTo>
                  <a:cubicBezTo>
                    <a:pt x="37059" y="18753"/>
                    <a:pt x="32749" y="30133"/>
                    <a:pt x="24128" y="3875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55" name="Forme libre : forme 254">
              <a:extLst>
                <a:ext uri="{FF2B5EF4-FFF2-40B4-BE49-F238E27FC236}">
                  <a16:creationId xmlns:a16="http://schemas.microsoft.com/office/drawing/2014/main" id="{2D6A3EF2-20C8-49DA-949B-8330E3607D99}"/>
                </a:ext>
              </a:extLst>
            </p:cNvPr>
            <p:cNvSpPr/>
            <p:nvPr/>
          </p:nvSpPr>
          <p:spPr>
            <a:xfrm rot="8716295">
              <a:off x="8946271" y="4530250"/>
              <a:ext cx="235267" cy="296463"/>
            </a:xfrm>
            <a:custGeom>
              <a:avLst/>
              <a:gdLst>
                <a:gd name="connsiteX0" fmla="*/ 64028 w 235267"/>
                <a:gd name="connsiteY0" fmla="*/ 296463 h 296463"/>
                <a:gd name="connsiteX1" fmla="*/ 0 w 235267"/>
                <a:gd name="connsiteY1" fmla="*/ 177341 h 296463"/>
                <a:gd name="connsiteX2" fmla="*/ 122928 w 235267"/>
                <a:gd name="connsiteY2" fmla="*/ 0 h 296463"/>
                <a:gd name="connsiteX3" fmla="*/ 235266 w 235267"/>
                <a:gd name="connsiteY3" fmla="*/ 0 h 296463"/>
                <a:gd name="connsiteX4" fmla="*/ 235267 w 235267"/>
                <a:gd name="connsiteY4" fmla="*/ 83734 h 296463"/>
                <a:gd name="connsiteX5" fmla="*/ 137200 w 235267"/>
                <a:gd name="connsiteY5" fmla="*/ 83735 h 296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5267" h="296463">
                  <a:moveTo>
                    <a:pt x="64028" y="296463"/>
                  </a:moveTo>
                  <a:lnTo>
                    <a:pt x="0" y="177341"/>
                  </a:lnTo>
                  <a:lnTo>
                    <a:pt x="122928" y="0"/>
                  </a:lnTo>
                  <a:lnTo>
                    <a:pt x="235266" y="0"/>
                  </a:lnTo>
                  <a:lnTo>
                    <a:pt x="235267" y="83734"/>
                  </a:lnTo>
                  <a:lnTo>
                    <a:pt x="137200" y="83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56" name="Forme libre : forme 255">
              <a:extLst>
                <a:ext uri="{FF2B5EF4-FFF2-40B4-BE49-F238E27FC236}">
                  <a16:creationId xmlns:a16="http://schemas.microsoft.com/office/drawing/2014/main" id="{DEA24689-1E16-4FD7-B87D-CC68FADB3747}"/>
                </a:ext>
              </a:extLst>
            </p:cNvPr>
            <p:cNvSpPr/>
            <p:nvPr/>
          </p:nvSpPr>
          <p:spPr>
            <a:xfrm rot="8716295">
              <a:off x="8906661" y="4660900"/>
              <a:ext cx="109652" cy="109652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57" name="Forme libre : forme 256">
              <a:extLst>
                <a:ext uri="{FF2B5EF4-FFF2-40B4-BE49-F238E27FC236}">
                  <a16:creationId xmlns:a16="http://schemas.microsoft.com/office/drawing/2014/main" id="{AF2BB05F-9E94-4046-809C-43F0EAB69F04}"/>
                </a:ext>
              </a:extLst>
            </p:cNvPr>
            <p:cNvSpPr/>
            <p:nvPr/>
          </p:nvSpPr>
          <p:spPr>
            <a:xfrm rot="13089394">
              <a:off x="7765620" y="4253518"/>
              <a:ext cx="72828" cy="75543"/>
            </a:xfrm>
            <a:custGeom>
              <a:avLst/>
              <a:gdLst>
                <a:gd name="connsiteX0" fmla="*/ 0 w 72828"/>
                <a:gd name="connsiteY0" fmla="*/ 75543 h 75543"/>
                <a:gd name="connsiteX1" fmla="*/ 0 w 72828"/>
                <a:gd name="connsiteY1" fmla="*/ 37783 h 75543"/>
                <a:gd name="connsiteX2" fmla="*/ 72828 w 72828"/>
                <a:gd name="connsiteY2" fmla="*/ 0 h 75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2828" h="75543">
                  <a:moveTo>
                    <a:pt x="0" y="75543"/>
                  </a:moveTo>
                  <a:lnTo>
                    <a:pt x="0" y="37783"/>
                  </a:lnTo>
                  <a:lnTo>
                    <a:pt x="72828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58" name="Forme libre : forme 257">
              <a:extLst>
                <a:ext uri="{FF2B5EF4-FFF2-40B4-BE49-F238E27FC236}">
                  <a16:creationId xmlns:a16="http://schemas.microsoft.com/office/drawing/2014/main" id="{648E20BB-ED6C-46E9-8C61-4E27A4EF36C9}"/>
                </a:ext>
              </a:extLst>
            </p:cNvPr>
            <p:cNvSpPr/>
            <p:nvPr/>
          </p:nvSpPr>
          <p:spPr>
            <a:xfrm rot="8716295">
              <a:off x="7196646" y="4735107"/>
              <a:ext cx="215177" cy="351729"/>
            </a:xfrm>
            <a:custGeom>
              <a:avLst/>
              <a:gdLst>
                <a:gd name="connsiteX0" fmla="*/ 122761 w 215177"/>
                <a:gd name="connsiteY0" fmla="*/ 351729 h 351729"/>
                <a:gd name="connsiteX1" fmla="*/ 122761 w 215177"/>
                <a:gd name="connsiteY1" fmla="*/ 105519 h 351729"/>
                <a:gd name="connsiteX2" fmla="*/ 122761 w 215177"/>
                <a:gd name="connsiteY2" fmla="*/ 99312 h 351729"/>
                <a:gd name="connsiteX3" fmla="*/ 91726 w 215177"/>
                <a:gd name="connsiteY3" fmla="*/ 75863 h 351729"/>
                <a:gd name="connsiteX4" fmla="*/ 0 w 215177"/>
                <a:gd name="connsiteY4" fmla="*/ 75863 h 351729"/>
                <a:gd name="connsiteX5" fmla="*/ 0 w 215177"/>
                <a:gd name="connsiteY5" fmla="*/ 0 h 351729"/>
                <a:gd name="connsiteX6" fmla="*/ 20033 w 215177"/>
                <a:gd name="connsiteY6" fmla="*/ 0 h 351729"/>
                <a:gd name="connsiteX7" fmla="*/ 215177 w 215177"/>
                <a:gd name="connsiteY7" fmla="*/ 160452 h 351729"/>
                <a:gd name="connsiteX8" fmla="*/ 215176 w 215177"/>
                <a:gd name="connsiteY8" fmla="*/ 315177 h 351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5177" h="351729">
                  <a:moveTo>
                    <a:pt x="122761" y="351729"/>
                  </a:moveTo>
                  <a:lnTo>
                    <a:pt x="122761" y="105519"/>
                  </a:lnTo>
                  <a:cubicBezTo>
                    <a:pt x="122761" y="103450"/>
                    <a:pt x="122761" y="101381"/>
                    <a:pt x="122761" y="99312"/>
                  </a:cubicBezTo>
                  <a:cubicBezTo>
                    <a:pt x="120692" y="84139"/>
                    <a:pt x="106899" y="73795"/>
                    <a:pt x="91726" y="75863"/>
                  </a:cubicBezTo>
                  <a:lnTo>
                    <a:pt x="0" y="75863"/>
                  </a:lnTo>
                  <a:lnTo>
                    <a:pt x="0" y="0"/>
                  </a:lnTo>
                  <a:lnTo>
                    <a:pt x="20033" y="0"/>
                  </a:lnTo>
                  <a:lnTo>
                    <a:pt x="215177" y="160452"/>
                  </a:lnTo>
                  <a:lnTo>
                    <a:pt x="215176" y="31517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59" name="Forme libre : forme 258">
              <a:extLst>
                <a:ext uri="{FF2B5EF4-FFF2-40B4-BE49-F238E27FC236}">
                  <a16:creationId xmlns:a16="http://schemas.microsoft.com/office/drawing/2014/main" id="{0425F3C8-5D55-4418-B372-0D25A9DEE7B7}"/>
                </a:ext>
              </a:extLst>
            </p:cNvPr>
            <p:cNvSpPr/>
            <p:nvPr/>
          </p:nvSpPr>
          <p:spPr>
            <a:xfrm rot="8716295">
              <a:off x="7519762" y="4714342"/>
              <a:ext cx="185667" cy="383455"/>
            </a:xfrm>
            <a:custGeom>
              <a:avLst/>
              <a:gdLst>
                <a:gd name="connsiteX0" fmla="*/ 77932 w 185667"/>
                <a:gd name="connsiteY0" fmla="*/ 383455 h 383455"/>
                <a:gd name="connsiteX1" fmla="*/ 77932 w 185667"/>
                <a:gd name="connsiteY1" fmla="*/ 66898 h 383455"/>
                <a:gd name="connsiteX2" fmla="*/ 0 w 185667"/>
                <a:gd name="connsiteY2" fmla="*/ 66898 h 383455"/>
                <a:gd name="connsiteX3" fmla="*/ 0 w 185667"/>
                <a:gd name="connsiteY3" fmla="*/ 0 h 383455"/>
                <a:gd name="connsiteX4" fmla="*/ 33456 w 185667"/>
                <a:gd name="connsiteY4" fmla="*/ 0 h 383455"/>
                <a:gd name="connsiteX5" fmla="*/ 158623 w 185667"/>
                <a:gd name="connsiteY5" fmla="*/ 102916 h 383455"/>
                <a:gd name="connsiteX6" fmla="*/ 158623 w 185667"/>
                <a:gd name="connsiteY6" fmla="*/ 111726 h 383455"/>
                <a:gd name="connsiteX7" fmla="*/ 160692 w 185667"/>
                <a:gd name="connsiteY7" fmla="*/ 111726 h 383455"/>
                <a:gd name="connsiteX8" fmla="*/ 162749 w 185667"/>
                <a:gd name="connsiteY8" fmla="*/ 106308 h 383455"/>
                <a:gd name="connsiteX9" fmla="*/ 185667 w 185667"/>
                <a:gd name="connsiteY9" fmla="*/ 125152 h 383455"/>
                <a:gd name="connsiteX10" fmla="*/ 168969 w 185667"/>
                <a:gd name="connsiteY10" fmla="*/ 191038 h 383455"/>
                <a:gd name="connsiteX11" fmla="*/ 168969 w 185667"/>
                <a:gd name="connsiteY11" fmla="*/ 321385 h 383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85667" h="383455">
                  <a:moveTo>
                    <a:pt x="77932" y="383455"/>
                  </a:moveTo>
                  <a:lnTo>
                    <a:pt x="77932" y="66898"/>
                  </a:lnTo>
                  <a:lnTo>
                    <a:pt x="0" y="66898"/>
                  </a:lnTo>
                  <a:lnTo>
                    <a:pt x="0" y="0"/>
                  </a:lnTo>
                  <a:lnTo>
                    <a:pt x="33456" y="0"/>
                  </a:lnTo>
                  <a:lnTo>
                    <a:pt x="158623" y="102916"/>
                  </a:lnTo>
                  <a:lnTo>
                    <a:pt x="158623" y="111726"/>
                  </a:lnTo>
                  <a:lnTo>
                    <a:pt x="160692" y="111726"/>
                  </a:lnTo>
                  <a:lnTo>
                    <a:pt x="162749" y="106308"/>
                  </a:lnTo>
                  <a:lnTo>
                    <a:pt x="185667" y="125152"/>
                  </a:lnTo>
                  <a:lnTo>
                    <a:pt x="168969" y="191038"/>
                  </a:lnTo>
                  <a:lnTo>
                    <a:pt x="168969" y="32138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60" name="Forme libre : forme 259">
              <a:extLst>
                <a:ext uri="{FF2B5EF4-FFF2-40B4-BE49-F238E27FC236}">
                  <a16:creationId xmlns:a16="http://schemas.microsoft.com/office/drawing/2014/main" id="{EDD435A8-06B6-4D34-8FB4-7D9B50D27740}"/>
                </a:ext>
              </a:extLst>
            </p:cNvPr>
            <p:cNvSpPr/>
            <p:nvPr/>
          </p:nvSpPr>
          <p:spPr>
            <a:xfrm rot="8716295">
              <a:off x="7265319" y="4648384"/>
              <a:ext cx="282763" cy="206900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61" name="Forme libre : forme 260">
              <a:extLst>
                <a:ext uri="{FF2B5EF4-FFF2-40B4-BE49-F238E27FC236}">
                  <a16:creationId xmlns:a16="http://schemas.microsoft.com/office/drawing/2014/main" id="{BB6F01A6-4DBF-4CE2-A0B0-7647F1567CF0}"/>
                </a:ext>
              </a:extLst>
            </p:cNvPr>
            <p:cNvSpPr/>
            <p:nvPr/>
          </p:nvSpPr>
          <p:spPr>
            <a:xfrm rot="8716295">
              <a:off x="7028032" y="4868729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62" name="Forme libre : forme 261">
              <a:extLst>
                <a:ext uri="{FF2B5EF4-FFF2-40B4-BE49-F238E27FC236}">
                  <a16:creationId xmlns:a16="http://schemas.microsoft.com/office/drawing/2014/main" id="{12E0784B-3E64-40CB-84BA-10151C5FCF6C}"/>
                </a:ext>
              </a:extLst>
            </p:cNvPr>
            <p:cNvSpPr/>
            <p:nvPr/>
          </p:nvSpPr>
          <p:spPr>
            <a:xfrm rot="8716295">
              <a:off x="6838986" y="4552893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63" name="Forme libre : forme 262">
              <a:extLst>
                <a:ext uri="{FF2B5EF4-FFF2-40B4-BE49-F238E27FC236}">
                  <a16:creationId xmlns:a16="http://schemas.microsoft.com/office/drawing/2014/main" id="{A8DDDE0D-0158-4653-AE25-B28CEF69728F}"/>
                </a:ext>
              </a:extLst>
            </p:cNvPr>
            <p:cNvSpPr/>
            <p:nvPr/>
          </p:nvSpPr>
          <p:spPr>
            <a:xfrm rot="8716295">
              <a:off x="6821466" y="4356542"/>
              <a:ext cx="439901" cy="511464"/>
            </a:xfrm>
            <a:custGeom>
              <a:avLst/>
              <a:gdLst>
                <a:gd name="connsiteX0" fmla="*/ 1873 w 439901"/>
                <a:gd name="connsiteY0" fmla="*/ 384681 h 511464"/>
                <a:gd name="connsiteX1" fmla="*/ 1725 w 439901"/>
                <a:gd name="connsiteY1" fmla="*/ 383648 h 511464"/>
                <a:gd name="connsiteX2" fmla="*/ 0 w 439901"/>
                <a:gd name="connsiteY2" fmla="*/ 333043 h 511464"/>
                <a:gd name="connsiteX3" fmla="*/ 0 w 439901"/>
                <a:gd name="connsiteY3" fmla="*/ 61444 h 511464"/>
                <a:gd name="connsiteX4" fmla="*/ 118434 w 439901"/>
                <a:gd name="connsiteY4" fmla="*/ 0 h 511464"/>
                <a:gd name="connsiteX5" fmla="*/ 120216 w 439901"/>
                <a:gd name="connsiteY5" fmla="*/ 248447 h 511464"/>
                <a:gd name="connsiteX6" fmla="*/ 141587 w 439901"/>
                <a:gd name="connsiteY6" fmla="*/ 396268 h 511464"/>
                <a:gd name="connsiteX7" fmla="*/ 248446 w 439901"/>
                <a:gd name="connsiteY7" fmla="*/ 455041 h 511464"/>
                <a:gd name="connsiteX8" fmla="*/ 328590 w 439901"/>
                <a:gd name="connsiteY8" fmla="*/ 440793 h 511464"/>
                <a:gd name="connsiteX9" fmla="*/ 438120 w 439901"/>
                <a:gd name="connsiteY9" fmla="*/ 396268 h 511464"/>
                <a:gd name="connsiteX10" fmla="*/ 439901 w 439901"/>
                <a:gd name="connsiteY10" fmla="*/ 407844 h 511464"/>
                <a:gd name="connsiteX11" fmla="*/ 439901 w 439901"/>
                <a:gd name="connsiteY11" fmla="*/ 416749 h 511464"/>
                <a:gd name="connsiteX12" fmla="*/ 286180 w 439901"/>
                <a:gd name="connsiteY12" fmla="*/ 502459 h 511464"/>
                <a:gd name="connsiteX13" fmla="*/ 252462 w 439901"/>
                <a:gd name="connsiteY13" fmla="*/ 511464 h 511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39901" h="511464">
                  <a:moveTo>
                    <a:pt x="1873" y="384681"/>
                  </a:moveTo>
                  <a:lnTo>
                    <a:pt x="1725" y="383648"/>
                  </a:lnTo>
                  <a:cubicBezTo>
                    <a:pt x="501" y="368162"/>
                    <a:pt x="0" y="351298"/>
                    <a:pt x="0" y="333043"/>
                  </a:cubicBezTo>
                  <a:lnTo>
                    <a:pt x="0" y="61444"/>
                  </a:lnTo>
                  <a:lnTo>
                    <a:pt x="118434" y="0"/>
                  </a:lnTo>
                  <a:lnTo>
                    <a:pt x="120216" y="248447"/>
                  </a:lnTo>
                  <a:cubicBezTo>
                    <a:pt x="117545" y="298315"/>
                    <a:pt x="125558" y="349072"/>
                    <a:pt x="141587" y="396268"/>
                  </a:cubicBezTo>
                  <a:cubicBezTo>
                    <a:pt x="155836" y="435450"/>
                    <a:pt x="192346" y="455041"/>
                    <a:pt x="248446" y="455041"/>
                  </a:cubicBezTo>
                  <a:cubicBezTo>
                    <a:pt x="276051" y="454150"/>
                    <a:pt x="302766" y="448807"/>
                    <a:pt x="328590" y="440793"/>
                  </a:cubicBezTo>
                  <a:cubicBezTo>
                    <a:pt x="365990" y="429216"/>
                    <a:pt x="402501" y="414078"/>
                    <a:pt x="438120" y="396268"/>
                  </a:cubicBezTo>
                  <a:cubicBezTo>
                    <a:pt x="439010" y="399830"/>
                    <a:pt x="439901" y="404282"/>
                    <a:pt x="439901" y="407844"/>
                  </a:cubicBezTo>
                  <a:lnTo>
                    <a:pt x="439901" y="416749"/>
                  </a:lnTo>
                  <a:cubicBezTo>
                    <a:pt x="392705" y="457267"/>
                    <a:pt x="338163" y="484649"/>
                    <a:pt x="286180" y="502459"/>
                  </a:cubicBezTo>
                  <a:lnTo>
                    <a:pt x="252462" y="51146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64" name="Forme libre : forme 263">
              <a:extLst>
                <a:ext uri="{FF2B5EF4-FFF2-40B4-BE49-F238E27FC236}">
                  <a16:creationId xmlns:a16="http://schemas.microsoft.com/office/drawing/2014/main" id="{9A4654E2-68E4-4797-9628-2384CF0C8827}"/>
                </a:ext>
              </a:extLst>
            </p:cNvPr>
            <p:cNvSpPr/>
            <p:nvPr/>
          </p:nvSpPr>
          <p:spPr>
            <a:xfrm rot="8716295">
              <a:off x="7635467" y="4356098"/>
              <a:ext cx="213797" cy="351729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65" name="Forme libre : forme 264">
              <a:extLst>
                <a:ext uri="{FF2B5EF4-FFF2-40B4-BE49-F238E27FC236}">
                  <a16:creationId xmlns:a16="http://schemas.microsoft.com/office/drawing/2014/main" id="{3F905417-A985-45C7-9024-21A3B3FADE26}"/>
                </a:ext>
              </a:extLst>
            </p:cNvPr>
            <p:cNvSpPr/>
            <p:nvPr/>
          </p:nvSpPr>
          <p:spPr>
            <a:xfrm rot="8716295">
              <a:off x="7770766" y="4400357"/>
              <a:ext cx="393110" cy="379317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66" name="Forme libre : forme 265">
              <a:extLst>
                <a:ext uri="{FF2B5EF4-FFF2-40B4-BE49-F238E27FC236}">
                  <a16:creationId xmlns:a16="http://schemas.microsoft.com/office/drawing/2014/main" id="{42ED62C3-5F81-4738-9993-B302ADE1AA7B}"/>
                </a:ext>
              </a:extLst>
            </p:cNvPr>
            <p:cNvSpPr/>
            <p:nvPr/>
          </p:nvSpPr>
          <p:spPr>
            <a:xfrm rot="8716295">
              <a:off x="7465596" y="4490113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67" name="Forme libre : forme 266">
              <a:extLst>
                <a:ext uri="{FF2B5EF4-FFF2-40B4-BE49-F238E27FC236}">
                  <a16:creationId xmlns:a16="http://schemas.microsoft.com/office/drawing/2014/main" id="{EBEEC401-5E9D-4C04-9F2A-3B56DF2E7AC2}"/>
                </a:ext>
              </a:extLst>
            </p:cNvPr>
            <p:cNvSpPr/>
            <p:nvPr/>
          </p:nvSpPr>
          <p:spPr>
            <a:xfrm rot="8716295">
              <a:off x="7313509" y="4314181"/>
              <a:ext cx="308532" cy="142740"/>
            </a:xfrm>
            <a:custGeom>
              <a:avLst/>
              <a:gdLst>
                <a:gd name="connsiteX0" fmla="*/ 0 w 308532"/>
                <a:gd name="connsiteY0" fmla="*/ 46525 h 142740"/>
                <a:gd name="connsiteX1" fmla="*/ 0 w 308532"/>
                <a:gd name="connsiteY1" fmla="*/ 0 h 142740"/>
                <a:gd name="connsiteX2" fmla="*/ 308532 w 308532"/>
                <a:gd name="connsiteY2" fmla="*/ 0 h 142740"/>
                <a:gd name="connsiteX3" fmla="*/ 308532 w 308532"/>
                <a:gd name="connsiteY3" fmla="*/ 83734 h 142740"/>
                <a:gd name="connsiteX4" fmla="*/ 210465 w 308532"/>
                <a:gd name="connsiteY4" fmla="*/ 83734 h 142740"/>
                <a:gd name="connsiteX5" fmla="*/ 190169 w 308532"/>
                <a:gd name="connsiteY5" fmla="*/ 142740 h 142740"/>
                <a:gd name="connsiteX6" fmla="*/ 100662 w 308532"/>
                <a:gd name="connsiteY6" fmla="*/ 97454 h 142740"/>
                <a:gd name="connsiteX7" fmla="*/ 105610 w 308532"/>
                <a:gd name="connsiteY7" fmla="*/ 83734 h 142740"/>
                <a:gd name="connsiteX8" fmla="*/ 73544 w 308532"/>
                <a:gd name="connsiteY8" fmla="*/ 83734 h 142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8532" h="142740">
                  <a:moveTo>
                    <a:pt x="0" y="46525"/>
                  </a:moveTo>
                  <a:lnTo>
                    <a:pt x="0" y="0"/>
                  </a:lnTo>
                  <a:lnTo>
                    <a:pt x="308532" y="0"/>
                  </a:lnTo>
                  <a:lnTo>
                    <a:pt x="308532" y="83734"/>
                  </a:lnTo>
                  <a:lnTo>
                    <a:pt x="210465" y="83734"/>
                  </a:lnTo>
                  <a:lnTo>
                    <a:pt x="190169" y="142740"/>
                  </a:lnTo>
                  <a:lnTo>
                    <a:pt x="100662" y="97454"/>
                  </a:lnTo>
                  <a:lnTo>
                    <a:pt x="105610" y="83734"/>
                  </a:lnTo>
                  <a:lnTo>
                    <a:pt x="73544" y="8373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68" name="Forme libre : forme 267">
              <a:extLst>
                <a:ext uri="{FF2B5EF4-FFF2-40B4-BE49-F238E27FC236}">
                  <a16:creationId xmlns:a16="http://schemas.microsoft.com/office/drawing/2014/main" id="{59E66571-1BD5-448F-B607-4AAF215346A8}"/>
                </a:ext>
              </a:extLst>
            </p:cNvPr>
            <p:cNvSpPr/>
            <p:nvPr/>
          </p:nvSpPr>
          <p:spPr>
            <a:xfrm rot="8716295">
              <a:off x="7602084" y="4552096"/>
              <a:ext cx="151727" cy="331041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69" name="Forme libre : forme 268">
              <a:extLst>
                <a:ext uri="{FF2B5EF4-FFF2-40B4-BE49-F238E27FC236}">
                  <a16:creationId xmlns:a16="http://schemas.microsoft.com/office/drawing/2014/main" id="{1F6A96BD-12DF-403D-85F8-4AA28988B6EF}"/>
                </a:ext>
              </a:extLst>
            </p:cNvPr>
            <p:cNvSpPr/>
            <p:nvPr/>
          </p:nvSpPr>
          <p:spPr>
            <a:xfrm rot="8716295">
              <a:off x="7233779" y="4339176"/>
              <a:ext cx="112931" cy="98229"/>
            </a:xfrm>
            <a:custGeom>
              <a:avLst/>
              <a:gdLst>
                <a:gd name="connsiteX0" fmla="*/ 0 w 112931"/>
                <a:gd name="connsiteY0" fmla="*/ 49475 h 98229"/>
                <a:gd name="connsiteX1" fmla="*/ 13559 w 112931"/>
                <a:gd name="connsiteY1" fmla="*/ 17362 h 98229"/>
                <a:gd name="connsiteX2" fmla="*/ 54678 w 112931"/>
                <a:gd name="connsiteY2" fmla="*/ 0 h 98229"/>
                <a:gd name="connsiteX3" fmla="*/ 95798 w 112931"/>
                <a:gd name="connsiteY3" fmla="*/ 17362 h 98229"/>
                <a:gd name="connsiteX4" fmla="*/ 112931 w 112931"/>
                <a:gd name="connsiteY4" fmla="*/ 58139 h 98229"/>
                <a:gd name="connsiteX5" fmla="*/ 96365 w 112931"/>
                <a:gd name="connsiteY5" fmla="*/ 98229 h 982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2931" h="98229">
                  <a:moveTo>
                    <a:pt x="0" y="49475"/>
                  </a:moveTo>
                  <a:lnTo>
                    <a:pt x="13559" y="17362"/>
                  </a:lnTo>
                  <a:cubicBezTo>
                    <a:pt x="24524" y="6397"/>
                    <a:pt x="39145" y="0"/>
                    <a:pt x="54678" y="0"/>
                  </a:cubicBezTo>
                  <a:cubicBezTo>
                    <a:pt x="70213" y="0"/>
                    <a:pt x="84833" y="6397"/>
                    <a:pt x="95798" y="17362"/>
                  </a:cubicBezTo>
                  <a:cubicBezTo>
                    <a:pt x="107220" y="28327"/>
                    <a:pt x="112931" y="43176"/>
                    <a:pt x="112931" y="58139"/>
                  </a:cubicBezTo>
                  <a:lnTo>
                    <a:pt x="96365" y="98229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70" name="Forme libre : forme 269">
              <a:extLst>
                <a:ext uri="{FF2B5EF4-FFF2-40B4-BE49-F238E27FC236}">
                  <a16:creationId xmlns:a16="http://schemas.microsoft.com/office/drawing/2014/main" id="{C0B9D05E-95F1-4811-9142-17BDDF2F7336}"/>
                </a:ext>
              </a:extLst>
            </p:cNvPr>
            <p:cNvSpPr/>
            <p:nvPr/>
          </p:nvSpPr>
          <p:spPr>
            <a:xfrm rot="7484129">
              <a:off x="7765134" y="4837237"/>
              <a:ext cx="295167" cy="296463"/>
            </a:xfrm>
            <a:custGeom>
              <a:avLst/>
              <a:gdLst>
                <a:gd name="connsiteX0" fmla="*/ 295165 w 295167"/>
                <a:gd name="connsiteY0" fmla="*/ 83734 h 296463"/>
                <a:gd name="connsiteX1" fmla="*/ 237109 w 295167"/>
                <a:gd name="connsiteY1" fmla="*/ 0 h 296463"/>
                <a:gd name="connsiteX2" fmla="*/ 237110 w 295167"/>
                <a:gd name="connsiteY2" fmla="*/ 0 h 296463"/>
                <a:gd name="connsiteX3" fmla="*/ 295167 w 295167"/>
                <a:gd name="connsiteY3" fmla="*/ 83734 h 296463"/>
                <a:gd name="connsiteX4" fmla="*/ 137293 w 295167"/>
                <a:gd name="connsiteY4" fmla="*/ 296463 h 296463"/>
                <a:gd name="connsiteX5" fmla="*/ 72418 w 295167"/>
                <a:gd name="connsiteY5" fmla="*/ 175766 h 296463"/>
                <a:gd name="connsiteX6" fmla="*/ 105610 w 295167"/>
                <a:gd name="connsiteY6" fmla="*/ 83734 h 296463"/>
                <a:gd name="connsiteX7" fmla="*/ 0 w 295167"/>
                <a:gd name="connsiteY7" fmla="*/ 83734 h 296463"/>
                <a:gd name="connsiteX8" fmla="*/ 0 w 295167"/>
                <a:gd name="connsiteY8" fmla="*/ 0 h 296463"/>
                <a:gd name="connsiteX9" fmla="*/ 126381 w 295167"/>
                <a:gd name="connsiteY9" fmla="*/ 0 h 296463"/>
                <a:gd name="connsiteX10" fmla="*/ 197160 w 295167"/>
                <a:gd name="connsiteY10" fmla="*/ 122416 h 296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5167" h="296463">
                  <a:moveTo>
                    <a:pt x="295165" y="83734"/>
                  </a:moveTo>
                  <a:lnTo>
                    <a:pt x="237109" y="0"/>
                  </a:lnTo>
                  <a:lnTo>
                    <a:pt x="237110" y="0"/>
                  </a:lnTo>
                  <a:lnTo>
                    <a:pt x="295167" y="83734"/>
                  </a:lnTo>
                  <a:close/>
                  <a:moveTo>
                    <a:pt x="137293" y="296463"/>
                  </a:moveTo>
                  <a:lnTo>
                    <a:pt x="72418" y="175766"/>
                  </a:lnTo>
                  <a:lnTo>
                    <a:pt x="105610" y="83734"/>
                  </a:lnTo>
                  <a:lnTo>
                    <a:pt x="0" y="83734"/>
                  </a:lnTo>
                  <a:lnTo>
                    <a:pt x="0" y="0"/>
                  </a:lnTo>
                  <a:lnTo>
                    <a:pt x="126381" y="0"/>
                  </a:lnTo>
                  <a:lnTo>
                    <a:pt x="197160" y="12241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71" name="Forme libre : forme 270">
              <a:extLst>
                <a:ext uri="{FF2B5EF4-FFF2-40B4-BE49-F238E27FC236}">
                  <a16:creationId xmlns:a16="http://schemas.microsoft.com/office/drawing/2014/main" id="{D242EB11-3DA8-4960-A689-FEDFE3AD3A0C}"/>
                </a:ext>
              </a:extLst>
            </p:cNvPr>
            <p:cNvSpPr/>
            <p:nvPr/>
          </p:nvSpPr>
          <p:spPr>
            <a:xfrm rot="13089394">
              <a:off x="8005038" y="4814171"/>
              <a:ext cx="409104" cy="218063"/>
            </a:xfrm>
            <a:custGeom>
              <a:avLst/>
              <a:gdLst>
                <a:gd name="connsiteX0" fmla="*/ 409104 w 409104"/>
                <a:gd name="connsiteY0" fmla="*/ 110916 h 218063"/>
                <a:gd name="connsiteX1" fmla="*/ 135172 w 409104"/>
                <a:gd name="connsiteY1" fmla="*/ 217816 h 218063"/>
                <a:gd name="connsiteX2" fmla="*/ 32447 w 409104"/>
                <a:gd name="connsiteY2" fmla="*/ 176058 h 218063"/>
                <a:gd name="connsiteX3" fmla="*/ 3843 w 409104"/>
                <a:gd name="connsiteY3" fmla="*/ 119581 h 218063"/>
                <a:gd name="connsiteX4" fmla="*/ 0 w 409104"/>
                <a:gd name="connsiteY4" fmla="*/ 73735 h 218063"/>
                <a:gd name="connsiteX5" fmla="*/ 111583 w 409104"/>
                <a:gd name="connsiteY5" fmla="*/ 0 h 218063"/>
                <a:gd name="connsiteX6" fmla="*/ 112727 w 409104"/>
                <a:gd name="connsiteY6" fmla="*/ 23329 h 218063"/>
                <a:gd name="connsiteX7" fmla="*/ 129325 w 409104"/>
                <a:gd name="connsiteY7" fmla="*/ 91708 h 218063"/>
                <a:gd name="connsiteX8" fmla="*/ 229544 w 409104"/>
                <a:gd name="connsiteY8" fmla="*/ 146828 h 218063"/>
                <a:gd name="connsiteX9" fmla="*/ 304708 w 409104"/>
                <a:gd name="connsiteY9" fmla="*/ 133466 h 218063"/>
                <a:gd name="connsiteX10" fmla="*/ 407434 w 409104"/>
                <a:gd name="connsiteY10" fmla="*/ 91708 h 218063"/>
                <a:gd name="connsiteX11" fmla="*/ 409104 w 409104"/>
                <a:gd name="connsiteY11" fmla="*/ 102564 h 2180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09104" h="218063">
                  <a:moveTo>
                    <a:pt x="409104" y="110916"/>
                  </a:moveTo>
                  <a:cubicBezTo>
                    <a:pt x="320577" y="186915"/>
                    <a:pt x="204490" y="213641"/>
                    <a:pt x="135172" y="217816"/>
                  </a:cubicBezTo>
                  <a:cubicBezTo>
                    <a:pt x="96755" y="220322"/>
                    <a:pt x="59173" y="203619"/>
                    <a:pt x="32447" y="176058"/>
                  </a:cubicBezTo>
                  <a:cubicBezTo>
                    <a:pt x="18249" y="162278"/>
                    <a:pt x="9272" y="143487"/>
                    <a:pt x="3843" y="119581"/>
                  </a:cubicBezTo>
                  <a:lnTo>
                    <a:pt x="0" y="73735"/>
                  </a:lnTo>
                  <a:lnTo>
                    <a:pt x="111583" y="0"/>
                  </a:lnTo>
                  <a:lnTo>
                    <a:pt x="112727" y="23329"/>
                  </a:lnTo>
                  <a:cubicBezTo>
                    <a:pt x="116171" y="46609"/>
                    <a:pt x="121808" y="69576"/>
                    <a:pt x="129325" y="91708"/>
                  </a:cubicBezTo>
                  <a:cubicBezTo>
                    <a:pt x="142689" y="128454"/>
                    <a:pt x="176930" y="146828"/>
                    <a:pt x="229544" y="146828"/>
                  </a:cubicBezTo>
                  <a:cubicBezTo>
                    <a:pt x="255435" y="145993"/>
                    <a:pt x="280489" y="140981"/>
                    <a:pt x="304708" y="133466"/>
                  </a:cubicBezTo>
                  <a:cubicBezTo>
                    <a:pt x="339785" y="122608"/>
                    <a:pt x="374027" y="108411"/>
                    <a:pt x="407434" y="91708"/>
                  </a:cubicBezTo>
                  <a:cubicBezTo>
                    <a:pt x="408268" y="95048"/>
                    <a:pt x="409104" y="99224"/>
                    <a:pt x="409104" y="10256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72" name="Forme libre : forme 271">
              <a:extLst>
                <a:ext uri="{FF2B5EF4-FFF2-40B4-BE49-F238E27FC236}">
                  <a16:creationId xmlns:a16="http://schemas.microsoft.com/office/drawing/2014/main" id="{01072CF7-67D9-4CB1-9F50-007ECA69D551}"/>
                </a:ext>
              </a:extLst>
            </p:cNvPr>
            <p:cNvSpPr/>
            <p:nvPr/>
          </p:nvSpPr>
          <p:spPr>
            <a:xfrm rot="8716295">
              <a:off x="8200443" y="4500944"/>
              <a:ext cx="333502" cy="244026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73" name="Forme libre : forme 272">
              <a:extLst>
                <a:ext uri="{FF2B5EF4-FFF2-40B4-BE49-F238E27FC236}">
                  <a16:creationId xmlns:a16="http://schemas.microsoft.com/office/drawing/2014/main" id="{E3F3A8E1-82EF-4E93-94C2-42D0907FA7B3}"/>
                </a:ext>
              </a:extLst>
            </p:cNvPr>
            <p:cNvSpPr/>
            <p:nvPr/>
          </p:nvSpPr>
          <p:spPr>
            <a:xfrm rot="8716295">
              <a:off x="8122034" y="4344152"/>
              <a:ext cx="167065" cy="167065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74" name="Forme libre : forme 273">
              <a:extLst>
                <a:ext uri="{FF2B5EF4-FFF2-40B4-BE49-F238E27FC236}">
                  <a16:creationId xmlns:a16="http://schemas.microsoft.com/office/drawing/2014/main" id="{F65BB319-6102-42C6-B67D-3E43E008B744}"/>
                </a:ext>
              </a:extLst>
            </p:cNvPr>
            <p:cNvSpPr/>
            <p:nvPr/>
          </p:nvSpPr>
          <p:spPr>
            <a:xfrm rot="8716295">
              <a:off x="7753870" y="4389892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75" name="Forme libre : forme 274">
              <a:extLst>
                <a:ext uri="{FF2B5EF4-FFF2-40B4-BE49-F238E27FC236}">
                  <a16:creationId xmlns:a16="http://schemas.microsoft.com/office/drawing/2014/main" id="{695C53AF-D41F-4A53-907D-0E99E3340103}"/>
                </a:ext>
              </a:extLst>
            </p:cNvPr>
            <p:cNvSpPr/>
            <p:nvPr/>
          </p:nvSpPr>
          <p:spPr>
            <a:xfrm rot="8716295">
              <a:off x="8030791" y="4210054"/>
              <a:ext cx="154744" cy="110503"/>
            </a:xfrm>
            <a:custGeom>
              <a:avLst/>
              <a:gdLst>
                <a:gd name="connsiteX0" fmla="*/ 0 w 154744"/>
                <a:gd name="connsiteY0" fmla="*/ 34366 h 110503"/>
                <a:gd name="connsiteX1" fmla="*/ 3342 w 154744"/>
                <a:gd name="connsiteY1" fmla="*/ 26453 h 110503"/>
                <a:gd name="connsiteX2" fmla="*/ 65990 w 154744"/>
                <a:gd name="connsiteY2" fmla="*/ 0 h 110503"/>
                <a:gd name="connsiteX3" fmla="*/ 128640 w 154744"/>
                <a:gd name="connsiteY3" fmla="*/ 26453 h 110503"/>
                <a:gd name="connsiteX4" fmla="*/ 154744 w 154744"/>
                <a:gd name="connsiteY4" fmla="*/ 88580 h 110503"/>
                <a:gd name="connsiteX5" fmla="*/ 150487 w 154744"/>
                <a:gd name="connsiteY5" fmla="*/ 110503 h 110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4744" h="110503">
                  <a:moveTo>
                    <a:pt x="0" y="34366"/>
                  </a:moveTo>
                  <a:lnTo>
                    <a:pt x="3342" y="26453"/>
                  </a:lnTo>
                  <a:cubicBezTo>
                    <a:pt x="20048" y="9746"/>
                    <a:pt x="42323" y="0"/>
                    <a:pt x="65990" y="0"/>
                  </a:cubicBezTo>
                  <a:cubicBezTo>
                    <a:pt x="89659" y="0"/>
                    <a:pt x="111934" y="9746"/>
                    <a:pt x="128640" y="26453"/>
                  </a:cubicBezTo>
                  <a:cubicBezTo>
                    <a:pt x="146043" y="43159"/>
                    <a:pt x="154744" y="65782"/>
                    <a:pt x="154744" y="88580"/>
                  </a:cubicBezTo>
                  <a:lnTo>
                    <a:pt x="150487" y="11050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276" name="Rectangle 7">
            <a:extLst>
              <a:ext uri="{FF2B5EF4-FFF2-40B4-BE49-F238E27FC236}">
                <a16:creationId xmlns:a16="http://schemas.microsoft.com/office/drawing/2014/main" id="{52AA4B1D-2B2C-4DCA-8860-2FBE1FC79DEA}"/>
              </a:ext>
            </a:extLst>
          </p:cNvPr>
          <p:cNvSpPr/>
          <p:nvPr userDrawn="1"/>
        </p:nvSpPr>
        <p:spPr>
          <a:xfrm>
            <a:off x="0" y="4391025"/>
            <a:ext cx="6858000" cy="752475"/>
          </a:xfrm>
          <a:custGeom>
            <a:avLst/>
            <a:gdLst>
              <a:gd name="connsiteX0" fmla="*/ 0 w 9153528"/>
              <a:gd name="connsiteY0" fmla="*/ 0 h 752475"/>
              <a:gd name="connsiteX1" fmla="*/ 9153528 w 9153528"/>
              <a:gd name="connsiteY1" fmla="*/ 0 h 752475"/>
              <a:gd name="connsiteX2" fmla="*/ 9153528 w 9153528"/>
              <a:gd name="connsiteY2" fmla="*/ 752475 h 752475"/>
              <a:gd name="connsiteX3" fmla="*/ 0 w 9153528"/>
              <a:gd name="connsiteY3" fmla="*/ 752475 h 752475"/>
              <a:gd name="connsiteX4" fmla="*/ 0 w 9153528"/>
              <a:gd name="connsiteY4" fmla="*/ 0 h 752475"/>
              <a:gd name="connsiteX0" fmla="*/ 0 w 9153528"/>
              <a:gd name="connsiteY0" fmla="*/ 0 h 752475"/>
              <a:gd name="connsiteX1" fmla="*/ 9153528 w 9153528"/>
              <a:gd name="connsiteY1" fmla="*/ 752475 h 752475"/>
              <a:gd name="connsiteX2" fmla="*/ 0 w 9153528"/>
              <a:gd name="connsiteY2" fmla="*/ 752475 h 752475"/>
              <a:gd name="connsiteX3" fmla="*/ 0 w 9153528"/>
              <a:gd name="connsiteY3" fmla="*/ 0 h 752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53528" h="752475">
                <a:moveTo>
                  <a:pt x="0" y="0"/>
                </a:moveTo>
                <a:lnTo>
                  <a:pt x="9153528" y="752475"/>
                </a:lnTo>
                <a:lnTo>
                  <a:pt x="0" y="752475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79" name="Graphique 278">
            <a:extLst>
              <a:ext uri="{FF2B5EF4-FFF2-40B4-BE49-F238E27FC236}">
                <a16:creationId xmlns:a16="http://schemas.microsoft.com/office/drawing/2014/main" id="{6A449DBE-6D3A-4F99-A317-E507A65F2F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16037" y="1959594"/>
            <a:ext cx="2625926" cy="783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000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 2 avec image - Foncé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Forme libre : forme 69">
            <a:extLst>
              <a:ext uri="{FF2B5EF4-FFF2-40B4-BE49-F238E27FC236}">
                <a16:creationId xmlns:a16="http://schemas.microsoft.com/office/drawing/2014/main" id="{7A9D45F7-F6EE-4110-A350-96F73BCE90D1}"/>
              </a:ext>
            </a:extLst>
          </p:cNvPr>
          <p:cNvSpPr/>
          <p:nvPr userDrawn="1"/>
        </p:nvSpPr>
        <p:spPr>
          <a:xfrm>
            <a:off x="0" y="3708638"/>
            <a:ext cx="6865146" cy="1434863"/>
          </a:xfrm>
          <a:custGeom>
            <a:avLst/>
            <a:gdLst>
              <a:gd name="connsiteX0" fmla="*/ 0 w 9153528"/>
              <a:gd name="connsiteY0" fmla="*/ 0 h 1434863"/>
              <a:gd name="connsiteX1" fmla="*/ 9097717 w 9153528"/>
              <a:gd name="connsiteY1" fmla="*/ 747887 h 1434863"/>
              <a:gd name="connsiteX2" fmla="*/ 9153528 w 9153528"/>
              <a:gd name="connsiteY2" fmla="*/ 747887 h 1434863"/>
              <a:gd name="connsiteX3" fmla="*/ 9153528 w 9153528"/>
              <a:gd name="connsiteY3" fmla="*/ 752475 h 1434863"/>
              <a:gd name="connsiteX4" fmla="*/ 9153528 w 9153528"/>
              <a:gd name="connsiteY4" fmla="*/ 1434863 h 1434863"/>
              <a:gd name="connsiteX5" fmla="*/ 0 w 9153528"/>
              <a:gd name="connsiteY5" fmla="*/ 1434863 h 1434863"/>
              <a:gd name="connsiteX6" fmla="*/ 0 w 9153528"/>
              <a:gd name="connsiteY6" fmla="*/ 752475 h 1434863"/>
              <a:gd name="connsiteX7" fmla="*/ 0 w 9153528"/>
              <a:gd name="connsiteY7" fmla="*/ 747887 h 1434863"/>
              <a:gd name="connsiteX0" fmla="*/ 0 w 9153528"/>
              <a:gd name="connsiteY0" fmla="*/ 0 h 1434863"/>
              <a:gd name="connsiteX1" fmla="*/ 9097717 w 9153528"/>
              <a:gd name="connsiteY1" fmla="*/ 747887 h 1434863"/>
              <a:gd name="connsiteX2" fmla="*/ 9153528 w 9153528"/>
              <a:gd name="connsiteY2" fmla="*/ 752475 h 1434863"/>
              <a:gd name="connsiteX3" fmla="*/ 9153528 w 9153528"/>
              <a:gd name="connsiteY3" fmla="*/ 1434863 h 1434863"/>
              <a:gd name="connsiteX4" fmla="*/ 0 w 9153528"/>
              <a:gd name="connsiteY4" fmla="*/ 1434863 h 1434863"/>
              <a:gd name="connsiteX5" fmla="*/ 0 w 9153528"/>
              <a:gd name="connsiteY5" fmla="*/ 752475 h 1434863"/>
              <a:gd name="connsiteX6" fmla="*/ 0 w 9153528"/>
              <a:gd name="connsiteY6" fmla="*/ 747887 h 1434863"/>
              <a:gd name="connsiteX7" fmla="*/ 0 w 9153528"/>
              <a:gd name="connsiteY7" fmla="*/ 0 h 1434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53528" h="1434863">
                <a:moveTo>
                  <a:pt x="0" y="0"/>
                </a:moveTo>
                <a:lnTo>
                  <a:pt x="9097717" y="747887"/>
                </a:lnTo>
                <a:lnTo>
                  <a:pt x="9153528" y="752475"/>
                </a:lnTo>
                <a:lnTo>
                  <a:pt x="9153528" y="1434863"/>
                </a:lnTo>
                <a:lnTo>
                  <a:pt x="0" y="1434863"/>
                </a:lnTo>
                <a:lnTo>
                  <a:pt x="0" y="752475"/>
                </a:lnTo>
                <a:lnTo>
                  <a:pt x="0" y="747887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 sz="1350"/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48FA6A4C-949D-4D78-851A-5D85C0ACA219}"/>
              </a:ext>
            </a:extLst>
          </p:cNvPr>
          <p:cNvGrpSpPr/>
          <p:nvPr userDrawn="1"/>
        </p:nvGrpSpPr>
        <p:grpSpPr>
          <a:xfrm>
            <a:off x="3586579" y="3396053"/>
            <a:ext cx="3312373" cy="1125022"/>
            <a:chOff x="4782105" y="4078441"/>
            <a:chExt cx="4416497" cy="1125022"/>
          </a:xfrm>
          <a:solidFill>
            <a:schemeClr val="bg2">
              <a:alpha val="10000"/>
            </a:schemeClr>
          </a:solidFill>
        </p:grpSpPr>
        <p:sp>
          <p:nvSpPr>
            <p:cNvPr id="7" name="Forme libre : forme 6">
              <a:extLst>
                <a:ext uri="{FF2B5EF4-FFF2-40B4-BE49-F238E27FC236}">
                  <a16:creationId xmlns:a16="http://schemas.microsoft.com/office/drawing/2014/main" id="{791FB8C9-9221-4E4C-A4AC-2AAD9F08AE59}"/>
                </a:ext>
              </a:extLst>
            </p:cNvPr>
            <p:cNvSpPr/>
            <p:nvPr/>
          </p:nvSpPr>
          <p:spPr>
            <a:xfrm rot="8716295">
              <a:off x="8490768" y="4678074"/>
              <a:ext cx="436339" cy="525389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CAEA067D-BF83-4ED3-87B4-BB06FFFF2B66}"/>
                </a:ext>
              </a:extLst>
            </p:cNvPr>
            <p:cNvSpPr/>
            <p:nvPr/>
          </p:nvSpPr>
          <p:spPr>
            <a:xfrm rot="8716295">
              <a:off x="5559260" y="4523190"/>
              <a:ext cx="215177" cy="303156"/>
            </a:xfrm>
            <a:custGeom>
              <a:avLst/>
              <a:gdLst>
                <a:gd name="connsiteX0" fmla="*/ 122761 w 215177"/>
                <a:gd name="connsiteY0" fmla="*/ 256399 h 303156"/>
                <a:gd name="connsiteX1" fmla="*/ 122761 w 215177"/>
                <a:gd name="connsiteY1" fmla="*/ 105519 h 303156"/>
                <a:gd name="connsiteX2" fmla="*/ 122761 w 215177"/>
                <a:gd name="connsiteY2" fmla="*/ 99312 h 303156"/>
                <a:gd name="connsiteX3" fmla="*/ 91726 w 215177"/>
                <a:gd name="connsiteY3" fmla="*/ 75863 h 303156"/>
                <a:gd name="connsiteX4" fmla="*/ 0 w 215177"/>
                <a:gd name="connsiteY4" fmla="*/ 75863 h 303156"/>
                <a:gd name="connsiteX5" fmla="*/ 0 w 215177"/>
                <a:gd name="connsiteY5" fmla="*/ 0 h 303156"/>
                <a:gd name="connsiteX6" fmla="*/ 128968 w 215177"/>
                <a:gd name="connsiteY6" fmla="*/ 0 h 303156"/>
                <a:gd name="connsiteX7" fmla="*/ 215177 w 215177"/>
                <a:gd name="connsiteY7" fmla="*/ 75863 h 303156"/>
                <a:gd name="connsiteX8" fmla="*/ 215176 w 215177"/>
                <a:gd name="connsiteY8" fmla="*/ 303156 h 303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5177" h="303156">
                  <a:moveTo>
                    <a:pt x="122761" y="256399"/>
                  </a:moveTo>
                  <a:lnTo>
                    <a:pt x="122761" y="105519"/>
                  </a:lnTo>
                  <a:cubicBezTo>
                    <a:pt x="122761" y="103450"/>
                    <a:pt x="122761" y="101381"/>
                    <a:pt x="122761" y="99312"/>
                  </a:cubicBezTo>
                  <a:cubicBezTo>
                    <a:pt x="120692" y="84139"/>
                    <a:pt x="106899" y="73795"/>
                    <a:pt x="91726" y="75863"/>
                  </a:cubicBezTo>
                  <a:lnTo>
                    <a:pt x="0" y="75863"/>
                  </a:lnTo>
                  <a:lnTo>
                    <a:pt x="0" y="0"/>
                  </a:lnTo>
                  <a:lnTo>
                    <a:pt x="128968" y="0"/>
                  </a:lnTo>
                  <a:cubicBezTo>
                    <a:pt x="184831" y="0"/>
                    <a:pt x="215176" y="24139"/>
                    <a:pt x="215177" y="75863"/>
                  </a:cubicBezTo>
                  <a:lnTo>
                    <a:pt x="215176" y="30315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ADF38186-185D-41F8-A6B1-FB10366A4CEE}"/>
                </a:ext>
              </a:extLst>
            </p:cNvPr>
            <p:cNvSpPr/>
            <p:nvPr/>
          </p:nvSpPr>
          <p:spPr>
            <a:xfrm rot="8716295">
              <a:off x="5692925" y="4561542"/>
              <a:ext cx="393603" cy="335006"/>
            </a:xfrm>
            <a:custGeom>
              <a:avLst/>
              <a:gdLst>
                <a:gd name="connsiteX0" fmla="*/ 77932 w 393603"/>
                <a:gd name="connsiteY0" fmla="*/ 299055 h 335006"/>
                <a:gd name="connsiteX1" fmla="*/ 77932 w 393603"/>
                <a:gd name="connsiteY1" fmla="*/ 66897 h 335006"/>
                <a:gd name="connsiteX2" fmla="*/ 0 w 393603"/>
                <a:gd name="connsiteY2" fmla="*/ 66898 h 335006"/>
                <a:gd name="connsiteX3" fmla="*/ 0 w 393603"/>
                <a:gd name="connsiteY3" fmla="*/ 0 h 335006"/>
                <a:gd name="connsiteX4" fmla="*/ 158623 w 393603"/>
                <a:gd name="connsiteY4" fmla="*/ 1 h 335006"/>
                <a:gd name="connsiteX5" fmla="*/ 158623 w 393603"/>
                <a:gd name="connsiteY5" fmla="*/ 111726 h 335006"/>
                <a:gd name="connsiteX6" fmla="*/ 160692 w 393603"/>
                <a:gd name="connsiteY6" fmla="*/ 111726 h 335006"/>
                <a:gd name="connsiteX7" fmla="*/ 192762 w 393603"/>
                <a:gd name="connsiteY7" fmla="*/ 39915 h 335006"/>
                <a:gd name="connsiteX8" fmla="*/ 231959 w 393603"/>
                <a:gd name="connsiteY8" fmla="*/ 7837 h 335006"/>
                <a:gd name="connsiteX9" fmla="*/ 393603 w 393603"/>
                <a:gd name="connsiteY9" fmla="*/ 140745 h 335006"/>
                <a:gd name="connsiteX10" fmla="*/ 300695 w 393603"/>
                <a:gd name="connsiteY10" fmla="*/ 146210 h 335006"/>
                <a:gd name="connsiteX11" fmla="*/ 300694 w 393603"/>
                <a:gd name="connsiteY11" fmla="*/ 121382 h 335006"/>
                <a:gd name="connsiteX12" fmla="*/ 249659 w 393603"/>
                <a:gd name="connsiteY12" fmla="*/ 58622 h 335006"/>
                <a:gd name="connsiteX13" fmla="*/ 168969 w 393603"/>
                <a:gd name="connsiteY13" fmla="*/ 191038 h 335006"/>
                <a:gd name="connsiteX14" fmla="*/ 168969 w 393603"/>
                <a:gd name="connsiteY14" fmla="*/ 321385 h 335006"/>
                <a:gd name="connsiteX15" fmla="*/ 148991 w 393603"/>
                <a:gd name="connsiteY15" fmla="*/ 335006 h 335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93603" h="335006">
                  <a:moveTo>
                    <a:pt x="77932" y="299055"/>
                  </a:moveTo>
                  <a:lnTo>
                    <a:pt x="77932" y="66897"/>
                  </a:lnTo>
                  <a:lnTo>
                    <a:pt x="0" y="66898"/>
                  </a:lnTo>
                  <a:lnTo>
                    <a:pt x="0" y="0"/>
                  </a:lnTo>
                  <a:lnTo>
                    <a:pt x="158623" y="1"/>
                  </a:lnTo>
                  <a:lnTo>
                    <a:pt x="158623" y="111726"/>
                  </a:lnTo>
                  <a:lnTo>
                    <a:pt x="160692" y="111726"/>
                  </a:lnTo>
                  <a:cubicBezTo>
                    <a:pt x="171727" y="78967"/>
                    <a:pt x="181555" y="56208"/>
                    <a:pt x="192762" y="39915"/>
                  </a:cubicBezTo>
                  <a:lnTo>
                    <a:pt x="231959" y="7837"/>
                  </a:lnTo>
                  <a:lnTo>
                    <a:pt x="393603" y="140745"/>
                  </a:lnTo>
                  <a:lnTo>
                    <a:pt x="300695" y="146210"/>
                  </a:lnTo>
                  <a:lnTo>
                    <a:pt x="300694" y="121382"/>
                  </a:lnTo>
                  <a:cubicBezTo>
                    <a:pt x="300695" y="84140"/>
                    <a:pt x="279316" y="58622"/>
                    <a:pt x="249659" y="58622"/>
                  </a:cubicBezTo>
                  <a:cubicBezTo>
                    <a:pt x="205521" y="58621"/>
                    <a:pt x="168969" y="117244"/>
                    <a:pt x="168969" y="191038"/>
                  </a:cubicBezTo>
                  <a:lnTo>
                    <a:pt x="168969" y="321385"/>
                  </a:lnTo>
                  <a:lnTo>
                    <a:pt x="148991" y="33500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" name="Forme libre : forme 9">
              <a:extLst>
                <a:ext uri="{FF2B5EF4-FFF2-40B4-BE49-F238E27FC236}">
                  <a16:creationId xmlns:a16="http://schemas.microsoft.com/office/drawing/2014/main" id="{4B724F9D-95FF-4F02-B59A-7E5AC8B98AC8}"/>
                </a:ext>
              </a:extLst>
            </p:cNvPr>
            <p:cNvSpPr/>
            <p:nvPr/>
          </p:nvSpPr>
          <p:spPr>
            <a:xfrm rot="8716295">
              <a:off x="5659234" y="4556420"/>
              <a:ext cx="113018" cy="83608"/>
            </a:xfrm>
            <a:custGeom>
              <a:avLst/>
              <a:gdLst>
                <a:gd name="connsiteX0" fmla="*/ 0 w 113018"/>
                <a:gd name="connsiteY0" fmla="*/ 32910 h 83608"/>
                <a:gd name="connsiteX1" fmla="*/ 24482 w 113018"/>
                <a:gd name="connsiteY1" fmla="*/ 13621 h 83608"/>
                <a:gd name="connsiteX2" fmla="*/ 70259 w 113018"/>
                <a:gd name="connsiteY2" fmla="*/ 0 h 83608"/>
                <a:gd name="connsiteX3" fmla="*/ 113018 w 113018"/>
                <a:gd name="connsiteY3" fmla="*/ 51035 h 83608"/>
                <a:gd name="connsiteX4" fmla="*/ 100518 w 113018"/>
                <a:gd name="connsiteY4" fmla="*/ 83363 h 83608"/>
                <a:gd name="connsiteX5" fmla="*/ 100204 w 113018"/>
                <a:gd name="connsiteY5" fmla="*/ 83608 h 83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18" h="83608">
                  <a:moveTo>
                    <a:pt x="0" y="32910"/>
                  </a:moveTo>
                  <a:lnTo>
                    <a:pt x="24482" y="13621"/>
                  </a:lnTo>
                  <a:cubicBezTo>
                    <a:pt x="38534" y="6380"/>
                    <a:pt x="54052" y="1725"/>
                    <a:pt x="70259" y="0"/>
                  </a:cubicBezTo>
                  <a:cubicBezTo>
                    <a:pt x="103363" y="0"/>
                    <a:pt x="113018" y="28966"/>
                    <a:pt x="113018" y="51035"/>
                  </a:cubicBezTo>
                  <a:cubicBezTo>
                    <a:pt x="111984" y="63105"/>
                    <a:pt x="107501" y="74139"/>
                    <a:pt x="100518" y="83363"/>
                  </a:cubicBezTo>
                  <a:lnTo>
                    <a:pt x="100204" y="8360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D01436B5-D8EB-44DF-8B51-633BF4E9FB42}"/>
                </a:ext>
              </a:extLst>
            </p:cNvPr>
            <p:cNvSpPr/>
            <p:nvPr/>
          </p:nvSpPr>
          <p:spPr>
            <a:xfrm rot="8716295">
              <a:off x="5371633" y="4613095"/>
              <a:ext cx="88105" cy="83851"/>
            </a:xfrm>
            <a:custGeom>
              <a:avLst/>
              <a:gdLst>
                <a:gd name="connsiteX0" fmla="*/ 6112 w 88105"/>
                <a:gd name="connsiteY0" fmla="*/ 59305 h 83851"/>
                <a:gd name="connsiteX1" fmla="*/ 0 w 88105"/>
                <a:gd name="connsiteY1" fmla="*/ 44829 h 83851"/>
                <a:gd name="connsiteX2" fmla="*/ 0 w 88105"/>
                <a:gd name="connsiteY2" fmla="*/ 44139 h 83851"/>
                <a:gd name="connsiteX3" fmla="*/ 13104 w 88105"/>
                <a:gd name="connsiteY3" fmla="*/ 13104 h 83851"/>
                <a:gd name="connsiteX4" fmla="*/ 44139 w 88105"/>
                <a:gd name="connsiteY4" fmla="*/ 0 h 83851"/>
                <a:gd name="connsiteX5" fmla="*/ 75175 w 88105"/>
                <a:gd name="connsiteY5" fmla="*/ 13104 h 83851"/>
                <a:gd name="connsiteX6" fmla="*/ 75175 w 88105"/>
                <a:gd name="connsiteY6" fmla="*/ 75175 h 83851"/>
                <a:gd name="connsiteX7" fmla="*/ 54626 w 88105"/>
                <a:gd name="connsiteY7" fmla="*/ 83851 h 83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8105" h="83851">
                  <a:moveTo>
                    <a:pt x="6112" y="59305"/>
                  </a:moveTo>
                  <a:lnTo>
                    <a:pt x="0" y="44829"/>
                  </a:lnTo>
                  <a:lnTo>
                    <a:pt x="0" y="44139"/>
                  </a:lnTo>
                  <a:cubicBezTo>
                    <a:pt x="0" y="32415"/>
                    <a:pt x="4828" y="21380"/>
                    <a:pt x="13104" y="13104"/>
                  </a:cubicBezTo>
                  <a:cubicBezTo>
                    <a:pt x="21380" y="4828"/>
                    <a:pt x="32415" y="0"/>
                    <a:pt x="44139" y="0"/>
                  </a:cubicBezTo>
                  <a:cubicBezTo>
                    <a:pt x="55864" y="0"/>
                    <a:pt x="66899" y="4828"/>
                    <a:pt x="75175" y="13104"/>
                  </a:cubicBezTo>
                  <a:cubicBezTo>
                    <a:pt x="92416" y="29657"/>
                    <a:pt x="92416" y="57933"/>
                    <a:pt x="75175" y="75175"/>
                  </a:cubicBezTo>
                  <a:lnTo>
                    <a:pt x="54626" y="8385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6F3BF20E-F037-4374-BB41-095B54D26F08}"/>
                </a:ext>
              </a:extLst>
            </p:cNvPr>
            <p:cNvSpPr/>
            <p:nvPr/>
          </p:nvSpPr>
          <p:spPr>
            <a:xfrm rot="8716295">
              <a:off x="5473646" y="4706746"/>
              <a:ext cx="91035" cy="188159"/>
            </a:xfrm>
            <a:custGeom>
              <a:avLst/>
              <a:gdLst>
                <a:gd name="connsiteX0" fmla="*/ 91035 w 91035"/>
                <a:gd name="connsiteY0" fmla="*/ 188159 h 188159"/>
                <a:gd name="connsiteX1" fmla="*/ 0 w 91035"/>
                <a:gd name="connsiteY1" fmla="*/ 100571 h 188159"/>
                <a:gd name="connsiteX2" fmla="*/ 0 w 91035"/>
                <a:gd name="connsiteY2" fmla="*/ 0 h 188159"/>
                <a:gd name="connsiteX3" fmla="*/ 91035 w 91035"/>
                <a:gd name="connsiteY3" fmla="*/ 74852 h 188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1035" h="188159">
                  <a:moveTo>
                    <a:pt x="91035" y="188159"/>
                  </a:moveTo>
                  <a:lnTo>
                    <a:pt x="0" y="100571"/>
                  </a:lnTo>
                  <a:lnTo>
                    <a:pt x="0" y="0"/>
                  </a:lnTo>
                  <a:lnTo>
                    <a:pt x="91035" y="7485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BBB1D061-FD31-402D-BCCB-6813149262F1}"/>
                </a:ext>
              </a:extLst>
            </p:cNvPr>
            <p:cNvSpPr/>
            <p:nvPr/>
          </p:nvSpPr>
          <p:spPr>
            <a:xfrm rot="8716295">
              <a:off x="6218962" y="4454620"/>
              <a:ext cx="171018" cy="106515"/>
            </a:xfrm>
            <a:custGeom>
              <a:avLst/>
              <a:gdLst>
                <a:gd name="connsiteX0" fmla="*/ 0 w 171018"/>
                <a:gd name="connsiteY0" fmla="*/ 19991 h 106515"/>
                <a:gd name="connsiteX1" fmla="*/ 13365 w 171018"/>
                <a:gd name="connsiteY1" fmla="*/ 9053 h 106515"/>
                <a:gd name="connsiteX2" fmla="*/ 60952 w 171018"/>
                <a:gd name="connsiteY2" fmla="*/ 87 h 106515"/>
                <a:gd name="connsiteX3" fmla="*/ 166956 w 171018"/>
                <a:gd name="connsiteY3" fmla="*/ 76705 h 106515"/>
                <a:gd name="connsiteX4" fmla="*/ 171018 w 171018"/>
                <a:gd name="connsiteY4" fmla="*/ 106515 h 106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018" h="106515">
                  <a:moveTo>
                    <a:pt x="0" y="19991"/>
                  </a:moveTo>
                  <a:lnTo>
                    <a:pt x="13365" y="9053"/>
                  </a:lnTo>
                  <a:cubicBezTo>
                    <a:pt x="28538" y="2846"/>
                    <a:pt x="44400" y="-602"/>
                    <a:pt x="60952" y="87"/>
                  </a:cubicBezTo>
                  <a:cubicBezTo>
                    <a:pt x="114229" y="-948"/>
                    <a:pt x="151600" y="26725"/>
                    <a:pt x="166956" y="76705"/>
                  </a:cubicBezTo>
                  <a:lnTo>
                    <a:pt x="171018" y="10651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" name="Forme libre : forme 13">
              <a:extLst>
                <a:ext uri="{FF2B5EF4-FFF2-40B4-BE49-F238E27FC236}">
                  <a16:creationId xmlns:a16="http://schemas.microsoft.com/office/drawing/2014/main" id="{B49834EB-4686-4A9A-AFBE-353B0A4BB9CC}"/>
                </a:ext>
              </a:extLst>
            </p:cNvPr>
            <p:cNvSpPr/>
            <p:nvPr/>
          </p:nvSpPr>
          <p:spPr>
            <a:xfrm rot="8716295">
              <a:off x="6005990" y="4487669"/>
              <a:ext cx="156555" cy="122067"/>
            </a:xfrm>
            <a:custGeom>
              <a:avLst/>
              <a:gdLst>
                <a:gd name="connsiteX0" fmla="*/ 65519 w 156555"/>
                <a:gd name="connsiteY0" fmla="*/ 76009 h 122067"/>
                <a:gd name="connsiteX1" fmla="*/ 65519 w 156555"/>
                <a:gd name="connsiteY1" fmla="*/ 24828 h 122067"/>
                <a:gd name="connsiteX2" fmla="*/ 0 w 156555"/>
                <a:gd name="connsiteY2" fmla="*/ 24828 h 122067"/>
                <a:gd name="connsiteX3" fmla="*/ 0 w 156555"/>
                <a:gd name="connsiteY3" fmla="*/ 3449 h 122067"/>
                <a:gd name="connsiteX4" fmla="*/ 156555 w 156555"/>
                <a:gd name="connsiteY4" fmla="*/ 0 h 122067"/>
                <a:gd name="connsiteX5" fmla="*/ 156554 w 156555"/>
                <a:gd name="connsiteY5" fmla="*/ 122067 h 122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6555" h="122067">
                  <a:moveTo>
                    <a:pt x="65519" y="76009"/>
                  </a:moveTo>
                  <a:lnTo>
                    <a:pt x="65519" y="24828"/>
                  </a:lnTo>
                  <a:lnTo>
                    <a:pt x="0" y="24828"/>
                  </a:lnTo>
                  <a:lnTo>
                    <a:pt x="0" y="3449"/>
                  </a:lnTo>
                  <a:cubicBezTo>
                    <a:pt x="49656" y="5517"/>
                    <a:pt x="101381" y="1379"/>
                    <a:pt x="156555" y="0"/>
                  </a:cubicBezTo>
                  <a:lnTo>
                    <a:pt x="156554" y="12206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" name="Forme libre : forme 14">
              <a:extLst>
                <a:ext uri="{FF2B5EF4-FFF2-40B4-BE49-F238E27FC236}">
                  <a16:creationId xmlns:a16="http://schemas.microsoft.com/office/drawing/2014/main" id="{676F5558-2730-4CE0-B993-EAC478371730}"/>
                </a:ext>
              </a:extLst>
            </p:cNvPr>
            <p:cNvSpPr/>
            <p:nvPr/>
          </p:nvSpPr>
          <p:spPr>
            <a:xfrm rot="7484129">
              <a:off x="6103422" y="4586563"/>
              <a:ext cx="308532" cy="296464"/>
            </a:xfrm>
            <a:custGeom>
              <a:avLst/>
              <a:gdLst>
                <a:gd name="connsiteX0" fmla="*/ 137293 w 308532"/>
                <a:gd name="connsiteY0" fmla="*/ 296464 h 296464"/>
                <a:gd name="connsiteX1" fmla="*/ 72419 w 308532"/>
                <a:gd name="connsiteY1" fmla="*/ 175766 h 296464"/>
                <a:gd name="connsiteX2" fmla="*/ 105610 w 308532"/>
                <a:gd name="connsiteY2" fmla="*/ 83734 h 296464"/>
                <a:gd name="connsiteX3" fmla="*/ 0 w 308532"/>
                <a:gd name="connsiteY3" fmla="*/ 83734 h 296464"/>
                <a:gd name="connsiteX4" fmla="*/ 0 w 308532"/>
                <a:gd name="connsiteY4" fmla="*/ 0 h 296464"/>
                <a:gd name="connsiteX5" fmla="*/ 265017 w 308532"/>
                <a:gd name="connsiteY5" fmla="*/ 0 h 296464"/>
                <a:gd name="connsiteX6" fmla="*/ 308532 w 308532"/>
                <a:gd name="connsiteY6" fmla="*/ 75260 h 296464"/>
                <a:gd name="connsiteX7" fmla="*/ 308532 w 308532"/>
                <a:gd name="connsiteY7" fmla="*/ 83734 h 296464"/>
                <a:gd name="connsiteX8" fmla="*/ 210466 w 308532"/>
                <a:gd name="connsiteY8" fmla="*/ 83734 h 296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8532" h="296464">
                  <a:moveTo>
                    <a:pt x="137293" y="296464"/>
                  </a:moveTo>
                  <a:lnTo>
                    <a:pt x="72419" y="175766"/>
                  </a:lnTo>
                  <a:lnTo>
                    <a:pt x="105610" y="83734"/>
                  </a:lnTo>
                  <a:lnTo>
                    <a:pt x="0" y="83734"/>
                  </a:lnTo>
                  <a:lnTo>
                    <a:pt x="0" y="0"/>
                  </a:lnTo>
                  <a:lnTo>
                    <a:pt x="265017" y="0"/>
                  </a:lnTo>
                  <a:lnTo>
                    <a:pt x="308532" y="75260"/>
                  </a:lnTo>
                  <a:lnTo>
                    <a:pt x="308532" y="83734"/>
                  </a:lnTo>
                  <a:lnTo>
                    <a:pt x="210466" y="8373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" name="Forme libre : forme 15">
              <a:extLst>
                <a:ext uri="{FF2B5EF4-FFF2-40B4-BE49-F238E27FC236}">
                  <a16:creationId xmlns:a16="http://schemas.microsoft.com/office/drawing/2014/main" id="{6446F284-DF3B-4BD3-84E9-63513197872A}"/>
                </a:ext>
              </a:extLst>
            </p:cNvPr>
            <p:cNvSpPr/>
            <p:nvPr/>
          </p:nvSpPr>
          <p:spPr>
            <a:xfrm rot="13089394">
              <a:off x="6309616" y="4543919"/>
              <a:ext cx="412568" cy="359948"/>
            </a:xfrm>
            <a:custGeom>
              <a:avLst/>
              <a:gdLst>
                <a:gd name="connsiteX0" fmla="*/ 412568 w 412568"/>
                <a:gd name="connsiteY0" fmla="*/ 252801 h 359948"/>
                <a:gd name="connsiteX1" fmla="*/ 138636 w 412568"/>
                <a:gd name="connsiteY1" fmla="*/ 359701 h 359948"/>
                <a:gd name="connsiteX2" fmla="*/ 35911 w 412568"/>
                <a:gd name="connsiteY2" fmla="*/ 317943 h 359948"/>
                <a:gd name="connsiteX3" fmla="*/ 0 w 412568"/>
                <a:gd name="connsiteY3" fmla="*/ 174296 h 359948"/>
                <a:gd name="connsiteX4" fmla="*/ 0 w 412568"/>
                <a:gd name="connsiteY4" fmla="*/ 74054 h 359948"/>
                <a:gd name="connsiteX5" fmla="*/ 112066 w 412568"/>
                <a:gd name="connsiteY5" fmla="*/ 0 h 359948"/>
                <a:gd name="connsiteX6" fmla="*/ 112747 w 412568"/>
                <a:gd name="connsiteY6" fmla="*/ 94956 h 359948"/>
                <a:gd name="connsiteX7" fmla="*/ 132789 w 412568"/>
                <a:gd name="connsiteY7" fmla="*/ 233593 h 359948"/>
                <a:gd name="connsiteX8" fmla="*/ 233008 w 412568"/>
                <a:gd name="connsiteY8" fmla="*/ 288713 h 359948"/>
                <a:gd name="connsiteX9" fmla="*/ 308172 w 412568"/>
                <a:gd name="connsiteY9" fmla="*/ 275351 h 359948"/>
                <a:gd name="connsiteX10" fmla="*/ 410898 w 412568"/>
                <a:gd name="connsiteY10" fmla="*/ 233593 h 359948"/>
                <a:gd name="connsiteX11" fmla="*/ 412568 w 412568"/>
                <a:gd name="connsiteY11" fmla="*/ 244449 h 359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2568" h="359948">
                  <a:moveTo>
                    <a:pt x="412568" y="252801"/>
                  </a:moveTo>
                  <a:cubicBezTo>
                    <a:pt x="324041" y="328800"/>
                    <a:pt x="207954" y="355526"/>
                    <a:pt x="138636" y="359701"/>
                  </a:cubicBezTo>
                  <a:cubicBezTo>
                    <a:pt x="100219" y="362207"/>
                    <a:pt x="62637" y="345504"/>
                    <a:pt x="35911" y="317943"/>
                  </a:cubicBezTo>
                  <a:cubicBezTo>
                    <a:pt x="7516" y="290383"/>
                    <a:pt x="0" y="242779"/>
                    <a:pt x="0" y="174296"/>
                  </a:cubicBezTo>
                  <a:lnTo>
                    <a:pt x="0" y="74054"/>
                  </a:lnTo>
                  <a:lnTo>
                    <a:pt x="112066" y="0"/>
                  </a:lnTo>
                  <a:lnTo>
                    <a:pt x="112747" y="94956"/>
                  </a:lnTo>
                  <a:cubicBezTo>
                    <a:pt x="110241" y="141725"/>
                    <a:pt x="117756" y="189329"/>
                    <a:pt x="132789" y="233593"/>
                  </a:cubicBezTo>
                  <a:cubicBezTo>
                    <a:pt x="146153" y="270339"/>
                    <a:pt x="180394" y="288713"/>
                    <a:pt x="233008" y="288713"/>
                  </a:cubicBezTo>
                  <a:cubicBezTo>
                    <a:pt x="258899" y="287878"/>
                    <a:pt x="283953" y="282866"/>
                    <a:pt x="308172" y="275351"/>
                  </a:cubicBezTo>
                  <a:cubicBezTo>
                    <a:pt x="343249" y="264493"/>
                    <a:pt x="377491" y="250296"/>
                    <a:pt x="410898" y="233593"/>
                  </a:cubicBezTo>
                  <a:cubicBezTo>
                    <a:pt x="411732" y="236933"/>
                    <a:pt x="412568" y="241109"/>
                    <a:pt x="412568" y="2444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" name="Forme libre : forme 16">
              <a:extLst>
                <a:ext uri="{FF2B5EF4-FFF2-40B4-BE49-F238E27FC236}">
                  <a16:creationId xmlns:a16="http://schemas.microsoft.com/office/drawing/2014/main" id="{88875692-D947-4058-8206-44233A06BFD3}"/>
                </a:ext>
              </a:extLst>
            </p:cNvPr>
            <p:cNvSpPr/>
            <p:nvPr/>
          </p:nvSpPr>
          <p:spPr>
            <a:xfrm rot="8716295">
              <a:off x="6597507" y="4422612"/>
              <a:ext cx="149044" cy="111064"/>
            </a:xfrm>
            <a:custGeom>
              <a:avLst/>
              <a:gdLst>
                <a:gd name="connsiteX0" fmla="*/ 0 w 149044"/>
                <a:gd name="connsiteY0" fmla="*/ 51375 h 111064"/>
                <a:gd name="connsiteX1" fmla="*/ 1002 w 149044"/>
                <a:gd name="connsiteY1" fmla="*/ 50432 h 111064"/>
                <a:gd name="connsiteX2" fmla="*/ 98612 w 149044"/>
                <a:gd name="connsiteY2" fmla="*/ 0 h 111064"/>
                <a:gd name="connsiteX3" fmla="*/ 149044 w 149044"/>
                <a:gd name="connsiteY3" fmla="*/ 60193 h 111064"/>
                <a:gd name="connsiteX4" fmla="*/ 134300 w 149044"/>
                <a:gd name="connsiteY4" fmla="*/ 98322 h 111064"/>
                <a:gd name="connsiteX5" fmla="*/ 117977 w 149044"/>
                <a:gd name="connsiteY5" fmla="*/ 111064 h 111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9044" h="111064">
                  <a:moveTo>
                    <a:pt x="0" y="51375"/>
                  </a:moveTo>
                  <a:lnTo>
                    <a:pt x="1002" y="50432"/>
                  </a:lnTo>
                  <a:cubicBezTo>
                    <a:pt x="25404" y="21963"/>
                    <a:pt x="60381" y="4067"/>
                    <a:pt x="98612" y="0"/>
                  </a:cubicBezTo>
                  <a:cubicBezTo>
                    <a:pt x="137657" y="0"/>
                    <a:pt x="149044" y="34164"/>
                    <a:pt x="149044" y="60193"/>
                  </a:cubicBezTo>
                  <a:cubicBezTo>
                    <a:pt x="147824" y="74428"/>
                    <a:pt x="142536" y="87443"/>
                    <a:pt x="134300" y="98322"/>
                  </a:cubicBezTo>
                  <a:lnTo>
                    <a:pt x="117977" y="11106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" name="Forme libre : forme 17">
              <a:extLst>
                <a:ext uri="{FF2B5EF4-FFF2-40B4-BE49-F238E27FC236}">
                  <a16:creationId xmlns:a16="http://schemas.microsoft.com/office/drawing/2014/main" id="{371804DA-D0A5-4840-894B-07AAE1064663}"/>
                </a:ext>
              </a:extLst>
            </p:cNvPr>
            <p:cNvSpPr/>
            <p:nvPr/>
          </p:nvSpPr>
          <p:spPr>
            <a:xfrm rot="8716295">
              <a:off x="6708126" y="4876229"/>
              <a:ext cx="139286" cy="121327"/>
            </a:xfrm>
            <a:custGeom>
              <a:avLst/>
              <a:gdLst>
                <a:gd name="connsiteX0" fmla="*/ 26453 w 139286"/>
                <a:gd name="connsiteY0" fmla="*/ 96267 h 121327"/>
                <a:gd name="connsiteX1" fmla="*/ 0 w 139286"/>
                <a:gd name="connsiteY1" fmla="*/ 33618 h 121327"/>
                <a:gd name="connsiteX2" fmla="*/ 0 w 139286"/>
                <a:gd name="connsiteY2" fmla="*/ 32225 h 121327"/>
                <a:gd name="connsiteX3" fmla="*/ 13607 w 139286"/>
                <a:gd name="connsiteY3" fmla="*/ 0 h 121327"/>
                <a:gd name="connsiteX4" fmla="*/ 139286 w 139286"/>
                <a:gd name="connsiteY4" fmla="*/ 103337 h 121327"/>
                <a:gd name="connsiteX5" fmla="*/ 123037 w 139286"/>
                <a:gd name="connsiteY5" fmla="*/ 114366 h 121327"/>
                <a:gd name="connsiteX6" fmla="*/ 89101 w 139286"/>
                <a:gd name="connsiteY6" fmla="*/ 121327 h 121327"/>
                <a:gd name="connsiteX7" fmla="*/ 26453 w 139286"/>
                <a:gd name="connsiteY7" fmla="*/ 96267 h 121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9286" h="121327">
                  <a:moveTo>
                    <a:pt x="26453" y="96267"/>
                  </a:moveTo>
                  <a:cubicBezTo>
                    <a:pt x="9746" y="79561"/>
                    <a:pt x="0" y="57285"/>
                    <a:pt x="0" y="33618"/>
                  </a:cubicBezTo>
                  <a:lnTo>
                    <a:pt x="0" y="32225"/>
                  </a:lnTo>
                  <a:lnTo>
                    <a:pt x="13607" y="0"/>
                  </a:lnTo>
                  <a:lnTo>
                    <a:pt x="139286" y="103337"/>
                  </a:lnTo>
                  <a:lnTo>
                    <a:pt x="123037" y="114366"/>
                  </a:lnTo>
                  <a:cubicBezTo>
                    <a:pt x="112421" y="118890"/>
                    <a:pt x="100935" y="121327"/>
                    <a:pt x="89101" y="121327"/>
                  </a:cubicBezTo>
                  <a:cubicBezTo>
                    <a:pt x="65435" y="121327"/>
                    <a:pt x="43159" y="112973"/>
                    <a:pt x="26453" y="9626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" name="Forme libre : forme 18">
              <a:extLst>
                <a:ext uri="{FF2B5EF4-FFF2-40B4-BE49-F238E27FC236}">
                  <a16:creationId xmlns:a16="http://schemas.microsoft.com/office/drawing/2014/main" id="{6EEBC52A-3D14-419B-8366-97197098C604}"/>
                </a:ext>
              </a:extLst>
            </p:cNvPr>
            <p:cNvSpPr/>
            <p:nvPr/>
          </p:nvSpPr>
          <p:spPr>
            <a:xfrm rot="8716295">
              <a:off x="4782105" y="4823045"/>
              <a:ext cx="311921" cy="362797"/>
            </a:xfrm>
            <a:custGeom>
              <a:avLst/>
              <a:gdLst>
                <a:gd name="connsiteX0" fmla="*/ 311920 w 311921"/>
                <a:gd name="connsiteY0" fmla="*/ 120307 h 362797"/>
                <a:gd name="connsiteX1" fmla="*/ 138360 w 311921"/>
                <a:gd name="connsiteY1" fmla="*/ 1 h 362797"/>
                <a:gd name="connsiteX2" fmla="*/ 138360 w 311921"/>
                <a:gd name="connsiteY2" fmla="*/ 0 h 362797"/>
                <a:gd name="connsiteX3" fmla="*/ 311921 w 311921"/>
                <a:gd name="connsiteY3" fmla="*/ 120307 h 362797"/>
                <a:gd name="connsiteX4" fmla="*/ 0 w 311921"/>
                <a:gd name="connsiteY4" fmla="*/ 362797 h 362797"/>
                <a:gd name="connsiteX5" fmla="*/ 0 w 311921"/>
                <a:gd name="connsiteY5" fmla="*/ 320869 h 362797"/>
                <a:gd name="connsiteX6" fmla="*/ 27877 w 311921"/>
                <a:gd name="connsiteY6" fmla="*/ 343790 h 362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1921" h="362797">
                  <a:moveTo>
                    <a:pt x="311920" y="120307"/>
                  </a:moveTo>
                  <a:lnTo>
                    <a:pt x="138360" y="1"/>
                  </a:lnTo>
                  <a:lnTo>
                    <a:pt x="138360" y="0"/>
                  </a:lnTo>
                  <a:lnTo>
                    <a:pt x="311921" y="120307"/>
                  </a:lnTo>
                  <a:close/>
                  <a:moveTo>
                    <a:pt x="0" y="362797"/>
                  </a:moveTo>
                  <a:lnTo>
                    <a:pt x="0" y="320869"/>
                  </a:lnTo>
                  <a:lnTo>
                    <a:pt x="27877" y="34379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" name="Forme libre : forme 19">
              <a:extLst>
                <a:ext uri="{FF2B5EF4-FFF2-40B4-BE49-F238E27FC236}">
                  <a16:creationId xmlns:a16="http://schemas.microsoft.com/office/drawing/2014/main" id="{53F2D732-A25A-4CEE-B98E-E5DC8CC54158}"/>
                </a:ext>
              </a:extLst>
            </p:cNvPr>
            <p:cNvSpPr/>
            <p:nvPr/>
          </p:nvSpPr>
          <p:spPr>
            <a:xfrm rot="8716295">
              <a:off x="5132149" y="4738008"/>
              <a:ext cx="148614" cy="131720"/>
            </a:xfrm>
            <a:custGeom>
              <a:avLst/>
              <a:gdLst>
                <a:gd name="connsiteX0" fmla="*/ 26453 w 148614"/>
                <a:gd name="connsiteY0" fmla="*/ 106660 h 131720"/>
                <a:gd name="connsiteX1" fmla="*/ 0 w 148614"/>
                <a:gd name="connsiteY1" fmla="*/ 44011 h 131720"/>
                <a:gd name="connsiteX2" fmla="*/ 0 w 148614"/>
                <a:gd name="connsiteY2" fmla="*/ 42618 h 131720"/>
                <a:gd name="connsiteX3" fmla="*/ 17995 w 148614"/>
                <a:gd name="connsiteY3" fmla="*/ 0 h 131720"/>
                <a:gd name="connsiteX4" fmla="*/ 148614 w 148614"/>
                <a:gd name="connsiteY4" fmla="*/ 107398 h 131720"/>
                <a:gd name="connsiteX5" fmla="*/ 123037 w 148614"/>
                <a:gd name="connsiteY5" fmla="*/ 124759 h 131720"/>
                <a:gd name="connsiteX6" fmla="*/ 89101 w 148614"/>
                <a:gd name="connsiteY6" fmla="*/ 131720 h 131720"/>
                <a:gd name="connsiteX7" fmla="*/ 26453 w 148614"/>
                <a:gd name="connsiteY7" fmla="*/ 106660 h 131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8614" h="131720">
                  <a:moveTo>
                    <a:pt x="26453" y="106660"/>
                  </a:moveTo>
                  <a:cubicBezTo>
                    <a:pt x="9746" y="89954"/>
                    <a:pt x="0" y="67678"/>
                    <a:pt x="0" y="44011"/>
                  </a:cubicBezTo>
                  <a:lnTo>
                    <a:pt x="0" y="42618"/>
                  </a:lnTo>
                  <a:lnTo>
                    <a:pt x="17995" y="0"/>
                  </a:lnTo>
                  <a:lnTo>
                    <a:pt x="148614" y="107398"/>
                  </a:lnTo>
                  <a:lnTo>
                    <a:pt x="123037" y="124759"/>
                  </a:lnTo>
                  <a:cubicBezTo>
                    <a:pt x="112421" y="129283"/>
                    <a:pt x="100935" y="131720"/>
                    <a:pt x="89101" y="131720"/>
                  </a:cubicBezTo>
                  <a:cubicBezTo>
                    <a:pt x="65435" y="131720"/>
                    <a:pt x="43159" y="123366"/>
                    <a:pt x="26453" y="10666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" name="Forme libre : forme 20">
              <a:extLst>
                <a:ext uri="{FF2B5EF4-FFF2-40B4-BE49-F238E27FC236}">
                  <a16:creationId xmlns:a16="http://schemas.microsoft.com/office/drawing/2014/main" id="{937A52BD-510B-4C03-9C16-CD9D234ABB7D}"/>
                </a:ext>
              </a:extLst>
            </p:cNvPr>
            <p:cNvSpPr/>
            <p:nvPr/>
          </p:nvSpPr>
          <p:spPr>
            <a:xfrm rot="8716295">
              <a:off x="5043572" y="4624951"/>
              <a:ext cx="150722" cy="101024"/>
            </a:xfrm>
            <a:custGeom>
              <a:avLst/>
              <a:gdLst>
                <a:gd name="connsiteX0" fmla="*/ 0 w 150722"/>
                <a:gd name="connsiteY0" fmla="*/ 25991 h 101024"/>
                <a:gd name="connsiteX1" fmla="*/ 28034 w 150722"/>
                <a:gd name="connsiteY1" fmla="*/ 6961 h 101024"/>
                <a:gd name="connsiteX2" fmla="*/ 61968 w 150722"/>
                <a:gd name="connsiteY2" fmla="*/ 0 h 101024"/>
                <a:gd name="connsiteX3" fmla="*/ 124618 w 150722"/>
                <a:gd name="connsiteY3" fmla="*/ 26453 h 101024"/>
                <a:gd name="connsiteX4" fmla="*/ 150722 w 150722"/>
                <a:gd name="connsiteY4" fmla="*/ 88580 h 101024"/>
                <a:gd name="connsiteX5" fmla="*/ 148306 w 150722"/>
                <a:gd name="connsiteY5" fmla="*/ 101024 h 101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0722" h="101024">
                  <a:moveTo>
                    <a:pt x="0" y="25991"/>
                  </a:moveTo>
                  <a:lnTo>
                    <a:pt x="28034" y="6961"/>
                  </a:lnTo>
                  <a:cubicBezTo>
                    <a:pt x="38649" y="2437"/>
                    <a:pt x="50135" y="0"/>
                    <a:pt x="61968" y="0"/>
                  </a:cubicBezTo>
                  <a:cubicBezTo>
                    <a:pt x="85637" y="0"/>
                    <a:pt x="107912" y="9746"/>
                    <a:pt x="124618" y="26453"/>
                  </a:cubicBezTo>
                  <a:cubicBezTo>
                    <a:pt x="142021" y="43159"/>
                    <a:pt x="150722" y="65782"/>
                    <a:pt x="150722" y="88580"/>
                  </a:cubicBezTo>
                  <a:lnTo>
                    <a:pt x="148306" y="10102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" name="Forme libre : forme 21">
              <a:extLst>
                <a:ext uri="{FF2B5EF4-FFF2-40B4-BE49-F238E27FC236}">
                  <a16:creationId xmlns:a16="http://schemas.microsoft.com/office/drawing/2014/main" id="{C719F00E-5A8E-45CC-8F56-B823EE2F6BB7}"/>
                </a:ext>
              </a:extLst>
            </p:cNvPr>
            <p:cNvSpPr/>
            <p:nvPr/>
          </p:nvSpPr>
          <p:spPr>
            <a:xfrm rot="8716295">
              <a:off x="8546573" y="4108588"/>
              <a:ext cx="215176" cy="313567"/>
            </a:xfrm>
            <a:custGeom>
              <a:avLst/>
              <a:gdLst>
                <a:gd name="connsiteX0" fmla="*/ 122760 w 215176"/>
                <a:gd name="connsiteY0" fmla="*/ 266809 h 313567"/>
                <a:gd name="connsiteX1" fmla="*/ 122761 w 215176"/>
                <a:gd name="connsiteY1" fmla="*/ 105519 h 313567"/>
                <a:gd name="connsiteX2" fmla="*/ 122761 w 215176"/>
                <a:gd name="connsiteY2" fmla="*/ 99312 h 313567"/>
                <a:gd name="connsiteX3" fmla="*/ 91726 w 215176"/>
                <a:gd name="connsiteY3" fmla="*/ 75863 h 313567"/>
                <a:gd name="connsiteX4" fmla="*/ 0 w 215176"/>
                <a:gd name="connsiteY4" fmla="*/ 75863 h 313567"/>
                <a:gd name="connsiteX5" fmla="*/ 0 w 215176"/>
                <a:gd name="connsiteY5" fmla="*/ 0 h 313567"/>
                <a:gd name="connsiteX6" fmla="*/ 128968 w 215176"/>
                <a:gd name="connsiteY6" fmla="*/ 0 h 313567"/>
                <a:gd name="connsiteX7" fmla="*/ 215176 w 215176"/>
                <a:gd name="connsiteY7" fmla="*/ 75863 h 313567"/>
                <a:gd name="connsiteX8" fmla="*/ 215176 w 215176"/>
                <a:gd name="connsiteY8" fmla="*/ 313567 h 313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5176" h="313567">
                  <a:moveTo>
                    <a:pt x="122760" y="266809"/>
                  </a:moveTo>
                  <a:lnTo>
                    <a:pt x="122761" y="105519"/>
                  </a:lnTo>
                  <a:cubicBezTo>
                    <a:pt x="122761" y="103450"/>
                    <a:pt x="122761" y="101381"/>
                    <a:pt x="122761" y="99312"/>
                  </a:cubicBezTo>
                  <a:cubicBezTo>
                    <a:pt x="120692" y="84139"/>
                    <a:pt x="106899" y="73795"/>
                    <a:pt x="91726" y="75863"/>
                  </a:cubicBezTo>
                  <a:lnTo>
                    <a:pt x="0" y="75863"/>
                  </a:lnTo>
                  <a:lnTo>
                    <a:pt x="0" y="0"/>
                  </a:lnTo>
                  <a:lnTo>
                    <a:pt x="128968" y="0"/>
                  </a:lnTo>
                  <a:cubicBezTo>
                    <a:pt x="184831" y="0"/>
                    <a:pt x="215177" y="24139"/>
                    <a:pt x="215176" y="75863"/>
                  </a:cubicBezTo>
                  <a:lnTo>
                    <a:pt x="215176" y="31356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" name="Forme libre : forme 22">
              <a:extLst>
                <a:ext uri="{FF2B5EF4-FFF2-40B4-BE49-F238E27FC236}">
                  <a16:creationId xmlns:a16="http://schemas.microsoft.com/office/drawing/2014/main" id="{25DD9CA0-AFE3-4B5F-B15D-E7FBAF734592}"/>
                </a:ext>
              </a:extLst>
            </p:cNvPr>
            <p:cNvSpPr/>
            <p:nvPr/>
          </p:nvSpPr>
          <p:spPr>
            <a:xfrm rot="8716295">
              <a:off x="8681306" y="4151041"/>
              <a:ext cx="394490" cy="343138"/>
            </a:xfrm>
            <a:custGeom>
              <a:avLst/>
              <a:gdLst>
                <a:gd name="connsiteX0" fmla="*/ 77932 w 394490"/>
                <a:gd name="connsiteY0" fmla="*/ 311621 h 343138"/>
                <a:gd name="connsiteX1" fmla="*/ 77932 w 394490"/>
                <a:gd name="connsiteY1" fmla="*/ 69053 h 343138"/>
                <a:gd name="connsiteX2" fmla="*/ 0 w 394490"/>
                <a:gd name="connsiteY2" fmla="*/ 69054 h 343138"/>
                <a:gd name="connsiteX3" fmla="*/ 0 w 394490"/>
                <a:gd name="connsiteY3" fmla="*/ 2156 h 343138"/>
                <a:gd name="connsiteX4" fmla="*/ 158623 w 394490"/>
                <a:gd name="connsiteY4" fmla="*/ 2157 h 343138"/>
                <a:gd name="connsiteX5" fmla="*/ 158624 w 394490"/>
                <a:gd name="connsiteY5" fmla="*/ 113882 h 343138"/>
                <a:gd name="connsiteX6" fmla="*/ 160692 w 394490"/>
                <a:gd name="connsiteY6" fmla="*/ 113882 h 343138"/>
                <a:gd name="connsiteX7" fmla="*/ 233107 w 394490"/>
                <a:gd name="connsiteY7" fmla="*/ 9053 h 343138"/>
                <a:gd name="connsiteX8" fmla="*/ 280694 w 394490"/>
                <a:gd name="connsiteY8" fmla="*/ 87 h 343138"/>
                <a:gd name="connsiteX9" fmla="*/ 394490 w 394490"/>
                <a:gd name="connsiteY9" fmla="*/ 133882 h 343138"/>
                <a:gd name="connsiteX10" fmla="*/ 394490 w 394490"/>
                <a:gd name="connsiteY10" fmla="*/ 142849 h 343138"/>
                <a:gd name="connsiteX11" fmla="*/ 300694 w 394490"/>
                <a:gd name="connsiteY11" fmla="*/ 148365 h 343138"/>
                <a:gd name="connsiteX12" fmla="*/ 300694 w 394490"/>
                <a:gd name="connsiteY12" fmla="*/ 123538 h 343138"/>
                <a:gd name="connsiteX13" fmla="*/ 249660 w 394490"/>
                <a:gd name="connsiteY13" fmla="*/ 60778 h 343138"/>
                <a:gd name="connsiteX14" fmla="*/ 168969 w 394490"/>
                <a:gd name="connsiteY14" fmla="*/ 193194 h 343138"/>
                <a:gd name="connsiteX15" fmla="*/ 168969 w 394490"/>
                <a:gd name="connsiteY15" fmla="*/ 323541 h 343138"/>
                <a:gd name="connsiteX16" fmla="*/ 140226 w 394490"/>
                <a:gd name="connsiteY16" fmla="*/ 343138 h 343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94490" h="343138">
                  <a:moveTo>
                    <a:pt x="77932" y="311621"/>
                  </a:moveTo>
                  <a:lnTo>
                    <a:pt x="77932" y="69053"/>
                  </a:lnTo>
                  <a:lnTo>
                    <a:pt x="0" y="69054"/>
                  </a:lnTo>
                  <a:lnTo>
                    <a:pt x="0" y="2156"/>
                  </a:lnTo>
                  <a:lnTo>
                    <a:pt x="158623" y="2157"/>
                  </a:lnTo>
                  <a:lnTo>
                    <a:pt x="158624" y="113882"/>
                  </a:lnTo>
                  <a:lnTo>
                    <a:pt x="160692" y="113882"/>
                  </a:lnTo>
                  <a:cubicBezTo>
                    <a:pt x="182762" y="48364"/>
                    <a:pt x="200003" y="22846"/>
                    <a:pt x="233107" y="9053"/>
                  </a:cubicBezTo>
                  <a:cubicBezTo>
                    <a:pt x="248280" y="2846"/>
                    <a:pt x="264142" y="-602"/>
                    <a:pt x="280694" y="87"/>
                  </a:cubicBezTo>
                  <a:cubicBezTo>
                    <a:pt x="351730" y="-1293"/>
                    <a:pt x="394490" y="48364"/>
                    <a:pt x="394490" y="133882"/>
                  </a:cubicBezTo>
                  <a:lnTo>
                    <a:pt x="394490" y="142849"/>
                  </a:lnTo>
                  <a:lnTo>
                    <a:pt x="300694" y="148365"/>
                  </a:lnTo>
                  <a:lnTo>
                    <a:pt x="300694" y="123538"/>
                  </a:lnTo>
                  <a:cubicBezTo>
                    <a:pt x="300695" y="86296"/>
                    <a:pt x="279316" y="60778"/>
                    <a:pt x="249660" y="60778"/>
                  </a:cubicBezTo>
                  <a:cubicBezTo>
                    <a:pt x="205521" y="60778"/>
                    <a:pt x="168968" y="119399"/>
                    <a:pt x="168969" y="193194"/>
                  </a:cubicBezTo>
                  <a:lnTo>
                    <a:pt x="168969" y="323541"/>
                  </a:lnTo>
                  <a:lnTo>
                    <a:pt x="140226" y="34313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" name="Forme libre : forme 23">
              <a:extLst>
                <a:ext uri="{FF2B5EF4-FFF2-40B4-BE49-F238E27FC236}">
                  <a16:creationId xmlns:a16="http://schemas.microsoft.com/office/drawing/2014/main" id="{24323A32-7D51-45A5-8D91-2223C2D14BC5}"/>
                </a:ext>
              </a:extLst>
            </p:cNvPr>
            <p:cNvSpPr/>
            <p:nvPr/>
          </p:nvSpPr>
          <p:spPr>
            <a:xfrm rot="8716295">
              <a:off x="8646997" y="4143256"/>
              <a:ext cx="121064" cy="89924"/>
            </a:xfrm>
            <a:custGeom>
              <a:avLst/>
              <a:gdLst>
                <a:gd name="connsiteX0" fmla="*/ 0 w 121064"/>
                <a:gd name="connsiteY0" fmla="*/ 39250 h 89924"/>
                <a:gd name="connsiteX1" fmla="*/ 32528 w 121064"/>
                <a:gd name="connsiteY1" fmla="*/ 13621 h 89924"/>
                <a:gd name="connsiteX2" fmla="*/ 78305 w 121064"/>
                <a:gd name="connsiteY2" fmla="*/ 0 h 89924"/>
                <a:gd name="connsiteX3" fmla="*/ 121064 w 121064"/>
                <a:gd name="connsiteY3" fmla="*/ 51035 h 89924"/>
                <a:gd name="connsiteX4" fmla="*/ 108563 w 121064"/>
                <a:gd name="connsiteY4" fmla="*/ 83363 h 89924"/>
                <a:gd name="connsiteX5" fmla="*/ 100159 w 121064"/>
                <a:gd name="connsiteY5" fmla="*/ 89924 h 8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1064" h="89924">
                  <a:moveTo>
                    <a:pt x="0" y="39250"/>
                  </a:moveTo>
                  <a:lnTo>
                    <a:pt x="32528" y="13621"/>
                  </a:lnTo>
                  <a:cubicBezTo>
                    <a:pt x="46580" y="6380"/>
                    <a:pt x="62098" y="1724"/>
                    <a:pt x="78305" y="0"/>
                  </a:cubicBezTo>
                  <a:cubicBezTo>
                    <a:pt x="111409" y="0"/>
                    <a:pt x="121065" y="28966"/>
                    <a:pt x="121064" y="51035"/>
                  </a:cubicBezTo>
                  <a:cubicBezTo>
                    <a:pt x="120030" y="63105"/>
                    <a:pt x="115546" y="74139"/>
                    <a:pt x="108563" y="83363"/>
                  </a:cubicBezTo>
                  <a:lnTo>
                    <a:pt x="100159" y="8992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5" name="Forme libre : forme 24">
              <a:extLst>
                <a:ext uri="{FF2B5EF4-FFF2-40B4-BE49-F238E27FC236}">
                  <a16:creationId xmlns:a16="http://schemas.microsoft.com/office/drawing/2014/main" id="{CF24F6A6-E56B-4B69-A6B4-F595B4AECDB5}"/>
                </a:ext>
              </a:extLst>
            </p:cNvPr>
            <p:cNvSpPr/>
            <p:nvPr/>
          </p:nvSpPr>
          <p:spPr>
            <a:xfrm rot="8716295">
              <a:off x="8360649" y="4203945"/>
              <a:ext cx="88105" cy="88278"/>
            </a:xfrm>
            <a:custGeom>
              <a:avLst/>
              <a:gdLst>
                <a:gd name="connsiteX0" fmla="*/ 11702 w 88105"/>
                <a:gd name="connsiteY0" fmla="*/ 72544 h 88278"/>
                <a:gd name="connsiteX1" fmla="*/ 0 w 88105"/>
                <a:gd name="connsiteY1" fmla="*/ 44829 h 88278"/>
                <a:gd name="connsiteX2" fmla="*/ 0 w 88105"/>
                <a:gd name="connsiteY2" fmla="*/ 44139 h 88278"/>
                <a:gd name="connsiteX3" fmla="*/ 13104 w 88105"/>
                <a:gd name="connsiteY3" fmla="*/ 13104 h 88278"/>
                <a:gd name="connsiteX4" fmla="*/ 44139 w 88105"/>
                <a:gd name="connsiteY4" fmla="*/ 0 h 88278"/>
                <a:gd name="connsiteX5" fmla="*/ 75175 w 88105"/>
                <a:gd name="connsiteY5" fmla="*/ 13104 h 88278"/>
                <a:gd name="connsiteX6" fmla="*/ 75175 w 88105"/>
                <a:gd name="connsiteY6" fmla="*/ 75175 h 88278"/>
                <a:gd name="connsiteX7" fmla="*/ 44139 w 88105"/>
                <a:gd name="connsiteY7" fmla="*/ 88278 h 88278"/>
                <a:gd name="connsiteX8" fmla="*/ 37752 w 88105"/>
                <a:gd name="connsiteY8" fmla="*/ 85724 h 88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105" h="88278">
                  <a:moveTo>
                    <a:pt x="11702" y="72544"/>
                  </a:moveTo>
                  <a:lnTo>
                    <a:pt x="0" y="44829"/>
                  </a:lnTo>
                  <a:lnTo>
                    <a:pt x="0" y="44139"/>
                  </a:lnTo>
                  <a:cubicBezTo>
                    <a:pt x="0" y="32415"/>
                    <a:pt x="4828" y="21380"/>
                    <a:pt x="13104" y="13104"/>
                  </a:cubicBezTo>
                  <a:cubicBezTo>
                    <a:pt x="21380" y="4828"/>
                    <a:pt x="32415" y="0"/>
                    <a:pt x="44139" y="0"/>
                  </a:cubicBezTo>
                  <a:cubicBezTo>
                    <a:pt x="55864" y="0"/>
                    <a:pt x="66899" y="4828"/>
                    <a:pt x="75175" y="13104"/>
                  </a:cubicBezTo>
                  <a:cubicBezTo>
                    <a:pt x="92416" y="29657"/>
                    <a:pt x="92416" y="57933"/>
                    <a:pt x="75175" y="75175"/>
                  </a:cubicBezTo>
                  <a:cubicBezTo>
                    <a:pt x="66899" y="83451"/>
                    <a:pt x="55864" y="88278"/>
                    <a:pt x="44139" y="88278"/>
                  </a:cubicBezTo>
                  <a:lnTo>
                    <a:pt x="37752" y="8572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6" name="Forme libre : forme 25">
              <a:extLst>
                <a:ext uri="{FF2B5EF4-FFF2-40B4-BE49-F238E27FC236}">
                  <a16:creationId xmlns:a16="http://schemas.microsoft.com/office/drawing/2014/main" id="{823BDB41-A1E6-41AA-847A-64C2D14D0B20}"/>
                </a:ext>
              </a:extLst>
            </p:cNvPr>
            <p:cNvSpPr/>
            <p:nvPr/>
          </p:nvSpPr>
          <p:spPr>
            <a:xfrm rot="8716295">
              <a:off x="8270439" y="4208809"/>
              <a:ext cx="54467" cy="27557"/>
            </a:xfrm>
            <a:custGeom>
              <a:avLst/>
              <a:gdLst>
                <a:gd name="connsiteX0" fmla="*/ 0 w 54467"/>
                <a:gd name="connsiteY0" fmla="*/ 0 h 27557"/>
                <a:gd name="connsiteX1" fmla="*/ 54467 w 54467"/>
                <a:gd name="connsiteY1" fmla="*/ 0 h 27557"/>
                <a:gd name="connsiteX2" fmla="*/ 54467 w 54467"/>
                <a:gd name="connsiteY2" fmla="*/ 27557 h 27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4467" h="27557">
                  <a:moveTo>
                    <a:pt x="0" y="0"/>
                  </a:moveTo>
                  <a:lnTo>
                    <a:pt x="54467" y="0"/>
                  </a:lnTo>
                  <a:lnTo>
                    <a:pt x="54467" y="2755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7" name="Forme libre : forme 26">
              <a:extLst>
                <a:ext uri="{FF2B5EF4-FFF2-40B4-BE49-F238E27FC236}">
                  <a16:creationId xmlns:a16="http://schemas.microsoft.com/office/drawing/2014/main" id="{C4D7300C-5B1D-4389-9C36-32D5B08AA75A}"/>
                </a:ext>
              </a:extLst>
            </p:cNvPr>
            <p:cNvSpPr/>
            <p:nvPr/>
          </p:nvSpPr>
          <p:spPr>
            <a:xfrm rot="8716295">
              <a:off x="8503577" y="4269431"/>
              <a:ext cx="151727" cy="331039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8" name="Forme libre : forme 27">
              <a:extLst>
                <a:ext uri="{FF2B5EF4-FFF2-40B4-BE49-F238E27FC236}">
                  <a16:creationId xmlns:a16="http://schemas.microsoft.com/office/drawing/2014/main" id="{A57703A1-63B4-443D-A8D6-A43C23AB9B28}"/>
                </a:ext>
              </a:extLst>
            </p:cNvPr>
            <p:cNvSpPr/>
            <p:nvPr/>
          </p:nvSpPr>
          <p:spPr>
            <a:xfrm rot="8716295">
              <a:off x="8994983" y="4078441"/>
              <a:ext cx="137688" cy="132478"/>
            </a:xfrm>
            <a:custGeom>
              <a:avLst/>
              <a:gdLst>
                <a:gd name="connsiteX0" fmla="*/ 46653 w 137688"/>
                <a:gd name="connsiteY0" fmla="*/ 86420 h 132478"/>
                <a:gd name="connsiteX1" fmla="*/ 46653 w 137688"/>
                <a:gd name="connsiteY1" fmla="*/ 24828 h 132478"/>
                <a:gd name="connsiteX2" fmla="*/ 0 w 137688"/>
                <a:gd name="connsiteY2" fmla="*/ 24828 h 132478"/>
                <a:gd name="connsiteX3" fmla="*/ 15342 w 137688"/>
                <a:gd name="connsiteY3" fmla="*/ 2695 h 132478"/>
                <a:gd name="connsiteX4" fmla="*/ 137688 w 137688"/>
                <a:gd name="connsiteY4" fmla="*/ 0 h 132478"/>
                <a:gd name="connsiteX5" fmla="*/ 137688 w 137688"/>
                <a:gd name="connsiteY5" fmla="*/ 132478 h 132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7688" h="132478">
                  <a:moveTo>
                    <a:pt x="46653" y="86420"/>
                  </a:moveTo>
                  <a:lnTo>
                    <a:pt x="46653" y="24828"/>
                  </a:lnTo>
                  <a:lnTo>
                    <a:pt x="0" y="24828"/>
                  </a:lnTo>
                  <a:lnTo>
                    <a:pt x="15342" y="2695"/>
                  </a:lnTo>
                  <a:lnTo>
                    <a:pt x="137688" y="0"/>
                  </a:lnTo>
                  <a:lnTo>
                    <a:pt x="137688" y="13247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9" name="Forme libre : forme 28">
              <a:extLst>
                <a:ext uri="{FF2B5EF4-FFF2-40B4-BE49-F238E27FC236}">
                  <a16:creationId xmlns:a16="http://schemas.microsoft.com/office/drawing/2014/main" id="{46727CBF-18BC-4939-8F2B-40813E13A972}"/>
                </a:ext>
              </a:extLst>
            </p:cNvPr>
            <p:cNvSpPr/>
            <p:nvPr/>
          </p:nvSpPr>
          <p:spPr>
            <a:xfrm rot="7484129">
              <a:off x="9136824" y="4228704"/>
              <a:ext cx="8392" cy="13068"/>
            </a:xfrm>
            <a:custGeom>
              <a:avLst/>
              <a:gdLst>
                <a:gd name="connsiteX0" fmla="*/ 3897 w 8392"/>
                <a:gd name="connsiteY0" fmla="*/ 13068 h 13068"/>
                <a:gd name="connsiteX1" fmla="*/ 0 w 8392"/>
                <a:gd name="connsiteY1" fmla="*/ 5818 h 13068"/>
                <a:gd name="connsiteX2" fmla="*/ 8392 w 8392"/>
                <a:gd name="connsiteY2" fmla="*/ 0 h 13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92" h="13068">
                  <a:moveTo>
                    <a:pt x="3897" y="13068"/>
                  </a:moveTo>
                  <a:lnTo>
                    <a:pt x="0" y="5818"/>
                  </a:lnTo>
                  <a:lnTo>
                    <a:pt x="8392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0" name="Forme libre : forme 29">
              <a:extLst>
                <a:ext uri="{FF2B5EF4-FFF2-40B4-BE49-F238E27FC236}">
                  <a16:creationId xmlns:a16="http://schemas.microsoft.com/office/drawing/2014/main" id="{D9037FA7-ED1D-4D57-8F2C-1298751D415A}"/>
                </a:ext>
              </a:extLst>
            </p:cNvPr>
            <p:cNvSpPr/>
            <p:nvPr/>
          </p:nvSpPr>
          <p:spPr>
            <a:xfrm rot="8716295">
              <a:off x="8839311" y="5117279"/>
              <a:ext cx="37096" cy="40385"/>
            </a:xfrm>
            <a:custGeom>
              <a:avLst/>
              <a:gdLst>
                <a:gd name="connsiteX0" fmla="*/ 37095 w 37096"/>
                <a:gd name="connsiteY0" fmla="*/ 25713 h 40385"/>
                <a:gd name="connsiteX1" fmla="*/ 0 w 37096"/>
                <a:gd name="connsiteY1" fmla="*/ 0 h 40385"/>
                <a:gd name="connsiteX2" fmla="*/ 0 w 37096"/>
                <a:gd name="connsiteY2" fmla="*/ 0 h 40385"/>
                <a:gd name="connsiteX3" fmla="*/ 37096 w 37096"/>
                <a:gd name="connsiteY3" fmla="*/ 25713 h 40385"/>
                <a:gd name="connsiteX4" fmla="*/ 0 w 37096"/>
                <a:gd name="connsiteY4" fmla="*/ 40385 h 40385"/>
                <a:gd name="connsiteX5" fmla="*/ 0 w 37096"/>
                <a:gd name="connsiteY5" fmla="*/ 28525 h 40385"/>
                <a:gd name="connsiteX6" fmla="*/ 9740 w 37096"/>
                <a:gd name="connsiteY6" fmla="*/ 36533 h 40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7096" h="40385">
                  <a:moveTo>
                    <a:pt x="37095" y="25713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37096" y="25713"/>
                  </a:lnTo>
                  <a:close/>
                  <a:moveTo>
                    <a:pt x="0" y="40385"/>
                  </a:moveTo>
                  <a:lnTo>
                    <a:pt x="0" y="28525"/>
                  </a:lnTo>
                  <a:lnTo>
                    <a:pt x="9740" y="3653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1" name="Forme libre : forme 30">
              <a:extLst>
                <a:ext uri="{FF2B5EF4-FFF2-40B4-BE49-F238E27FC236}">
                  <a16:creationId xmlns:a16="http://schemas.microsoft.com/office/drawing/2014/main" id="{7762AEC2-4809-4723-B4B8-AD709205FF29}"/>
                </a:ext>
              </a:extLst>
            </p:cNvPr>
            <p:cNvSpPr/>
            <p:nvPr/>
          </p:nvSpPr>
          <p:spPr>
            <a:xfrm rot="8716295">
              <a:off x="8967255" y="4971567"/>
              <a:ext cx="231347" cy="158649"/>
            </a:xfrm>
            <a:custGeom>
              <a:avLst/>
              <a:gdLst>
                <a:gd name="connsiteX0" fmla="*/ 8965 w 231347"/>
                <a:gd name="connsiteY0" fmla="*/ 158649 h 158649"/>
                <a:gd name="connsiteX1" fmla="*/ 0 w 231347"/>
                <a:gd name="connsiteY1" fmla="*/ 146235 h 158649"/>
                <a:gd name="connsiteX2" fmla="*/ 155416 w 231347"/>
                <a:gd name="connsiteY2" fmla="*/ 0 h 158649"/>
                <a:gd name="connsiteX3" fmla="*/ 231347 w 231347"/>
                <a:gd name="connsiteY3" fmla="*/ 62433 h 1586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1347" h="158649">
                  <a:moveTo>
                    <a:pt x="8965" y="158649"/>
                  </a:moveTo>
                  <a:lnTo>
                    <a:pt x="0" y="146235"/>
                  </a:lnTo>
                  <a:lnTo>
                    <a:pt x="155416" y="0"/>
                  </a:lnTo>
                  <a:lnTo>
                    <a:pt x="231347" y="6243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2" name="Forme libre : forme 31">
              <a:extLst>
                <a:ext uri="{FF2B5EF4-FFF2-40B4-BE49-F238E27FC236}">
                  <a16:creationId xmlns:a16="http://schemas.microsoft.com/office/drawing/2014/main" id="{45E00815-1C71-4483-8D7E-4D817A5C21EF}"/>
                </a:ext>
              </a:extLst>
            </p:cNvPr>
            <p:cNvSpPr/>
            <p:nvPr/>
          </p:nvSpPr>
          <p:spPr>
            <a:xfrm rot="8716295">
              <a:off x="8555937" y="4871188"/>
              <a:ext cx="249519" cy="296463"/>
            </a:xfrm>
            <a:custGeom>
              <a:avLst/>
              <a:gdLst>
                <a:gd name="connsiteX0" fmla="*/ 249516 w 249519"/>
                <a:gd name="connsiteY0" fmla="*/ 83734 h 296463"/>
                <a:gd name="connsiteX1" fmla="*/ 128718 w 249519"/>
                <a:gd name="connsiteY1" fmla="*/ 0 h 296463"/>
                <a:gd name="connsiteX2" fmla="*/ 128719 w 249519"/>
                <a:gd name="connsiteY2" fmla="*/ 0 h 296463"/>
                <a:gd name="connsiteX3" fmla="*/ 249519 w 249519"/>
                <a:gd name="connsiteY3" fmla="*/ 83734 h 296463"/>
                <a:gd name="connsiteX4" fmla="*/ 137293 w 249519"/>
                <a:gd name="connsiteY4" fmla="*/ 296463 h 296463"/>
                <a:gd name="connsiteX5" fmla="*/ 72418 w 249519"/>
                <a:gd name="connsiteY5" fmla="*/ 175766 h 296463"/>
                <a:gd name="connsiteX6" fmla="*/ 105610 w 249519"/>
                <a:gd name="connsiteY6" fmla="*/ 83734 h 296463"/>
                <a:gd name="connsiteX7" fmla="*/ 0 w 249519"/>
                <a:gd name="connsiteY7" fmla="*/ 83734 h 296463"/>
                <a:gd name="connsiteX8" fmla="*/ 0 w 249519"/>
                <a:gd name="connsiteY8" fmla="*/ 0 h 296463"/>
                <a:gd name="connsiteX9" fmla="*/ 78196 w 249519"/>
                <a:gd name="connsiteY9" fmla="*/ 0 h 296463"/>
                <a:gd name="connsiteX10" fmla="*/ 203756 w 249519"/>
                <a:gd name="connsiteY10" fmla="*/ 103239 h 296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519" h="296463">
                  <a:moveTo>
                    <a:pt x="249516" y="83734"/>
                  </a:moveTo>
                  <a:lnTo>
                    <a:pt x="128718" y="0"/>
                  </a:lnTo>
                  <a:lnTo>
                    <a:pt x="128719" y="0"/>
                  </a:lnTo>
                  <a:lnTo>
                    <a:pt x="249519" y="83734"/>
                  </a:lnTo>
                  <a:close/>
                  <a:moveTo>
                    <a:pt x="137293" y="296463"/>
                  </a:moveTo>
                  <a:lnTo>
                    <a:pt x="72418" y="175766"/>
                  </a:lnTo>
                  <a:lnTo>
                    <a:pt x="105610" y="83734"/>
                  </a:lnTo>
                  <a:lnTo>
                    <a:pt x="0" y="83734"/>
                  </a:lnTo>
                  <a:lnTo>
                    <a:pt x="0" y="0"/>
                  </a:lnTo>
                  <a:lnTo>
                    <a:pt x="78196" y="0"/>
                  </a:lnTo>
                  <a:lnTo>
                    <a:pt x="203756" y="103239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3" name="Forme libre : forme 32">
              <a:extLst>
                <a:ext uri="{FF2B5EF4-FFF2-40B4-BE49-F238E27FC236}">
                  <a16:creationId xmlns:a16="http://schemas.microsoft.com/office/drawing/2014/main" id="{58E38A6F-A61D-44CF-B900-AC3229C6053D}"/>
                </a:ext>
              </a:extLst>
            </p:cNvPr>
            <p:cNvSpPr/>
            <p:nvPr/>
          </p:nvSpPr>
          <p:spPr>
            <a:xfrm rot="8716295">
              <a:off x="9124182" y="4842281"/>
              <a:ext cx="37059" cy="48941"/>
            </a:xfrm>
            <a:custGeom>
              <a:avLst/>
              <a:gdLst>
                <a:gd name="connsiteX0" fmla="*/ 0 w 37059"/>
                <a:gd name="connsiteY0" fmla="*/ 48941 h 48941"/>
                <a:gd name="connsiteX1" fmla="*/ 33925 w 37059"/>
                <a:gd name="connsiteY1" fmla="*/ 0 h 48941"/>
                <a:gd name="connsiteX2" fmla="*/ 37059 w 37059"/>
                <a:gd name="connsiteY2" fmla="*/ 7460 h 48941"/>
                <a:gd name="connsiteX3" fmla="*/ 24128 w 37059"/>
                <a:gd name="connsiteY3" fmla="*/ 38754 h 48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059" h="48941">
                  <a:moveTo>
                    <a:pt x="0" y="48941"/>
                  </a:moveTo>
                  <a:lnTo>
                    <a:pt x="33925" y="0"/>
                  </a:lnTo>
                  <a:lnTo>
                    <a:pt x="37059" y="7460"/>
                  </a:lnTo>
                  <a:cubicBezTo>
                    <a:pt x="37059" y="18753"/>
                    <a:pt x="32749" y="30133"/>
                    <a:pt x="24128" y="3875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4" name="Forme libre : forme 33">
              <a:extLst>
                <a:ext uri="{FF2B5EF4-FFF2-40B4-BE49-F238E27FC236}">
                  <a16:creationId xmlns:a16="http://schemas.microsoft.com/office/drawing/2014/main" id="{0438BEFE-52E9-475C-AF5B-D887CDB606B3}"/>
                </a:ext>
              </a:extLst>
            </p:cNvPr>
            <p:cNvSpPr/>
            <p:nvPr/>
          </p:nvSpPr>
          <p:spPr>
            <a:xfrm rot="8716295">
              <a:off x="8946271" y="4530250"/>
              <a:ext cx="235267" cy="296463"/>
            </a:xfrm>
            <a:custGeom>
              <a:avLst/>
              <a:gdLst>
                <a:gd name="connsiteX0" fmla="*/ 64028 w 235267"/>
                <a:gd name="connsiteY0" fmla="*/ 296463 h 296463"/>
                <a:gd name="connsiteX1" fmla="*/ 0 w 235267"/>
                <a:gd name="connsiteY1" fmla="*/ 177341 h 296463"/>
                <a:gd name="connsiteX2" fmla="*/ 122928 w 235267"/>
                <a:gd name="connsiteY2" fmla="*/ 0 h 296463"/>
                <a:gd name="connsiteX3" fmla="*/ 235266 w 235267"/>
                <a:gd name="connsiteY3" fmla="*/ 0 h 296463"/>
                <a:gd name="connsiteX4" fmla="*/ 235267 w 235267"/>
                <a:gd name="connsiteY4" fmla="*/ 83734 h 296463"/>
                <a:gd name="connsiteX5" fmla="*/ 137200 w 235267"/>
                <a:gd name="connsiteY5" fmla="*/ 83735 h 296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5267" h="296463">
                  <a:moveTo>
                    <a:pt x="64028" y="296463"/>
                  </a:moveTo>
                  <a:lnTo>
                    <a:pt x="0" y="177341"/>
                  </a:lnTo>
                  <a:lnTo>
                    <a:pt x="122928" y="0"/>
                  </a:lnTo>
                  <a:lnTo>
                    <a:pt x="235266" y="0"/>
                  </a:lnTo>
                  <a:lnTo>
                    <a:pt x="235267" y="83734"/>
                  </a:lnTo>
                  <a:lnTo>
                    <a:pt x="137200" y="83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5" name="Forme libre : forme 34">
              <a:extLst>
                <a:ext uri="{FF2B5EF4-FFF2-40B4-BE49-F238E27FC236}">
                  <a16:creationId xmlns:a16="http://schemas.microsoft.com/office/drawing/2014/main" id="{D3F9B5D8-06D4-4B43-BC6C-7C19EABDD1C4}"/>
                </a:ext>
              </a:extLst>
            </p:cNvPr>
            <p:cNvSpPr/>
            <p:nvPr/>
          </p:nvSpPr>
          <p:spPr>
            <a:xfrm rot="8716295">
              <a:off x="8906661" y="4660900"/>
              <a:ext cx="109652" cy="109652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6" name="Forme libre : forme 35">
              <a:extLst>
                <a:ext uri="{FF2B5EF4-FFF2-40B4-BE49-F238E27FC236}">
                  <a16:creationId xmlns:a16="http://schemas.microsoft.com/office/drawing/2014/main" id="{71905357-F1DF-411B-B59B-0F032583384E}"/>
                </a:ext>
              </a:extLst>
            </p:cNvPr>
            <p:cNvSpPr/>
            <p:nvPr/>
          </p:nvSpPr>
          <p:spPr>
            <a:xfrm rot="13089394">
              <a:off x="7765620" y="4253518"/>
              <a:ext cx="72828" cy="75543"/>
            </a:xfrm>
            <a:custGeom>
              <a:avLst/>
              <a:gdLst>
                <a:gd name="connsiteX0" fmla="*/ 0 w 72828"/>
                <a:gd name="connsiteY0" fmla="*/ 75543 h 75543"/>
                <a:gd name="connsiteX1" fmla="*/ 0 w 72828"/>
                <a:gd name="connsiteY1" fmla="*/ 37783 h 75543"/>
                <a:gd name="connsiteX2" fmla="*/ 72828 w 72828"/>
                <a:gd name="connsiteY2" fmla="*/ 0 h 75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2828" h="75543">
                  <a:moveTo>
                    <a:pt x="0" y="75543"/>
                  </a:moveTo>
                  <a:lnTo>
                    <a:pt x="0" y="37783"/>
                  </a:lnTo>
                  <a:lnTo>
                    <a:pt x="72828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7" name="Forme libre : forme 36">
              <a:extLst>
                <a:ext uri="{FF2B5EF4-FFF2-40B4-BE49-F238E27FC236}">
                  <a16:creationId xmlns:a16="http://schemas.microsoft.com/office/drawing/2014/main" id="{9CC70003-388A-4ED2-9C78-B5584C3B43A2}"/>
                </a:ext>
              </a:extLst>
            </p:cNvPr>
            <p:cNvSpPr/>
            <p:nvPr/>
          </p:nvSpPr>
          <p:spPr>
            <a:xfrm rot="8716295">
              <a:off x="7196646" y="4735107"/>
              <a:ext cx="215177" cy="351729"/>
            </a:xfrm>
            <a:custGeom>
              <a:avLst/>
              <a:gdLst>
                <a:gd name="connsiteX0" fmla="*/ 122761 w 215177"/>
                <a:gd name="connsiteY0" fmla="*/ 351729 h 351729"/>
                <a:gd name="connsiteX1" fmla="*/ 122761 w 215177"/>
                <a:gd name="connsiteY1" fmla="*/ 105519 h 351729"/>
                <a:gd name="connsiteX2" fmla="*/ 122761 w 215177"/>
                <a:gd name="connsiteY2" fmla="*/ 99312 h 351729"/>
                <a:gd name="connsiteX3" fmla="*/ 91726 w 215177"/>
                <a:gd name="connsiteY3" fmla="*/ 75863 h 351729"/>
                <a:gd name="connsiteX4" fmla="*/ 0 w 215177"/>
                <a:gd name="connsiteY4" fmla="*/ 75863 h 351729"/>
                <a:gd name="connsiteX5" fmla="*/ 0 w 215177"/>
                <a:gd name="connsiteY5" fmla="*/ 0 h 351729"/>
                <a:gd name="connsiteX6" fmla="*/ 20033 w 215177"/>
                <a:gd name="connsiteY6" fmla="*/ 0 h 351729"/>
                <a:gd name="connsiteX7" fmla="*/ 215177 w 215177"/>
                <a:gd name="connsiteY7" fmla="*/ 160452 h 351729"/>
                <a:gd name="connsiteX8" fmla="*/ 215176 w 215177"/>
                <a:gd name="connsiteY8" fmla="*/ 315177 h 351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5177" h="351729">
                  <a:moveTo>
                    <a:pt x="122761" y="351729"/>
                  </a:moveTo>
                  <a:lnTo>
                    <a:pt x="122761" y="105519"/>
                  </a:lnTo>
                  <a:cubicBezTo>
                    <a:pt x="122761" y="103450"/>
                    <a:pt x="122761" y="101381"/>
                    <a:pt x="122761" y="99312"/>
                  </a:cubicBezTo>
                  <a:cubicBezTo>
                    <a:pt x="120692" y="84139"/>
                    <a:pt x="106899" y="73795"/>
                    <a:pt x="91726" y="75863"/>
                  </a:cubicBezTo>
                  <a:lnTo>
                    <a:pt x="0" y="75863"/>
                  </a:lnTo>
                  <a:lnTo>
                    <a:pt x="0" y="0"/>
                  </a:lnTo>
                  <a:lnTo>
                    <a:pt x="20033" y="0"/>
                  </a:lnTo>
                  <a:lnTo>
                    <a:pt x="215177" y="160452"/>
                  </a:lnTo>
                  <a:lnTo>
                    <a:pt x="215176" y="31517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8" name="Forme libre : forme 37">
              <a:extLst>
                <a:ext uri="{FF2B5EF4-FFF2-40B4-BE49-F238E27FC236}">
                  <a16:creationId xmlns:a16="http://schemas.microsoft.com/office/drawing/2014/main" id="{E46A29A2-07B5-4D69-A57A-B7E84F78585B}"/>
                </a:ext>
              </a:extLst>
            </p:cNvPr>
            <p:cNvSpPr/>
            <p:nvPr/>
          </p:nvSpPr>
          <p:spPr>
            <a:xfrm rot="8716295">
              <a:off x="7519762" y="4714342"/>
              <a:ext cx="185667" cy="383455"/>
            </a:xfrm>
            <a:custGeom>
              <a:avLst/>
              <a:gdLst>
                <a:gd name="connsiteX0" fmla="*/ 77932 w 185667"/>
                <a:gd name="connsiteY0" fmla="*/ 383455 h 383455"/>
                <a:gd name="connsiteX1" fmla="*/ 77932 w 185667"/>
                <a:gd name="connsiteY1" fmla="*/ 66898 h 383455"/>
                <a:gd name="connsiteX2" fmla="*/ 0 w 185667"/>
                <a:gd name="connsiteY2" fmla="*/ 66898 h 383455"/>
                <a:gd name="connsiteX3" fmla="*/ 0 w 185667"/>
                <a:gd name="connsiteY3" fmla="*/ 0 h 383455"/>
                <a:gd name="connsiteX4" fmla="*/ 33456 w 185667"/>
                <a:gd name="connsiteY4" fmla="*/ 0 h 383455"/>
                <a:gd name="connsiteX5" fmla="*/ 158623 w 185667"/>
                <a:gd name="connsiteY5" fmla="*/ 102916 h 383455"/>
                <a:gd name="connsiteX6" fmla="*/ 158623 w 185667"/>
                <a:gd name="connsiteY6" fmla="*/ 111726 h 383455"/>
                <a:gd name="connsiteX7" fmla="*/ 160692 w 185667"/>
                <a:gd name="connsiteY7" fmla="*/ 111726 h 383455"/>
                <a:gd name="connsiteX8" fmla="*/ 162749 w 185667"/>
                <a:gd name="connsiteY8" fmla="*/ 106308 h 383455"/>
                <a:gd name="connsiteX9" fmla="*/ 185667 w 185667"/>
                <a:gd name="connsiteY9" fmla="*/ 125152 h 383455"/>
                <a:gd name="connsiteX10" fmla="*/ 168969 w 185667"/>
                <a:gd name="connsiteY10" fmla="*/ 191038 h 383455"/>
                <a:gd name="connsiteX11" fmla="*/ 168969 w 185667"/>
                <a:gd name="connsiteY11" fmla="*/ 321385 h 383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85667" h="383455">
                  <a:moveTo>
                    <a:pt x="77932" y="383455"/>
                  </a:moveTo>
                  <a:lnTo>
                    <a:pt x="77932" y="66898"/>
                  </a:lnTo>
                  <a:lnTo>
                    <a:pt x="0" y="66898"/>
                  </a:lnTo>
                  <a:lnTo>
                    <a:pt x="0" y="0"/>
                  </a:lnTo>
                  <a:lnTo>
                    <a:pt x="33456" y="0"/>
                  </a:lnTo>
                  <a:lnTo>
                    <a:pt x="158623" y="102916"/>
                  </a:lnTo>
                  <a:lnTo>
                    <a:pt x="158623" y="111726"/>
                  </a:lnTo>
                  <a:lnTo>
                    <a:pt x="160692" y="111726"/>
                  </a:lnTo>
                  <a:lnTo>
                    <a:pt x="162749" y="106308"/>
                  </a:lnTo>
                  <a:lnTo>
                    <a:pt x="185667" y="125152"/>
                  </a:lnTo>
                  <a:lnTo>
                    <a:pt x="168969" y="191038"/>
                  </a:lnTo>
                  <a:lnTo>
                    <a:pt x="168969" y="32138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9" name="Forme libre : forme 38">
              <a:extLst>
                <a:ext uri="{FF2B5EF4-FFF2-40B4-BE49-F238E27FC236}">
                  <a16:creationId xmlns:a16="http://schemas.microsoft.com/office/drawing/2014/main" id="{BB2B590A-BBED-49DF-BE0A-D7CDB8C7EA53}"/>
                </a:ext>
              </a:extLst>
            </p:cNvPr>
            <p:cNvSpPr/>
            <p:nvPr/>
          </p:nvSpPr>
          <p:spPr>
            <a:xfrm rot="8716295">
              <a:off x="7265319" y="4648384"/>
              <a:ext cx="282763" cy="206900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0" name="Forme libre : forme 39">
              <a:extLst>
                <a:ext uri="{FF2B5EF4-FFF2-40B4-BE49-F238E27FC236}">
                  <a16:creationId xmlns:a16="http://schemas.microsoft.com/office/drawing/2014/main" id="{7838B053-EE23-465E-B80C-0FDB953D8E9F}"/>
                </a:ext>
              </a:extLst>
            </p:cNvPr>
            <p:cNvSpPr/>
            <p:nvPr/>
          </p:nvSpPr>
          <p:spPr>
            <a:xfrm rot="8716295">
              <a:off x="7028032" y="4868729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1" name="Forme libre : forme 40">
              <a:extLst>
                <a:ext uri="{FF2B5EF4-FFF2-40B4-BE49-F238E27FC236}">
                  <a16:creationId xmlns:a16="http://schemas.microsoft.com/office/drawing/2014/main" id="{46F2EA92-FAA0-4CBD-8D20-0B7AF9B36906}"/>
                </a:ext>
              </a:extLst>
            </p:cNvPr>
            <p:cNvSpPr/>
            <p:nvPr/>
          </p:nvSpPr>
          <p:spPr>
            <a:xfrm rot="8716295">
              <a:off x="6838986" y="4552893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2" name="Forme libre : forme 41">
              <a:extLst>
                <a:ext uri="{FF2B5EF4-FFF2-40B4-BE49-F238E27FC236}">
                  <a16:creationId xmlns:a16="http://schemas.microsoft.com/office/drawing/2014/main" id="{C33E7506-2F8D-4DC7-82BD-DA6D9CD10C11}"/>
                </a:ext>
              </a:extLst>
            </p:cNvPr>
            <p:cNvSpPr/>
            <p:nvPr/>
          </p:nvSpPr>
          <p:spPr>
            <a:xfrm rot="8716295">
              <a:off x="6821466" y="4356542"/>
              <a:ext cx="439901" cy="511464"/>
            </a:xfrm>
            <a:custGeom>
              <a:avLst/>
              <a:gdLst>
                <a:gd name="connsiteX0" fmla="*/ 1873 w 439901"/>
                <a:gd name="connsiteY0" fmla="*/ 384681 h 511464"/>
                <a:gd name="connsiteX1" fmla="*/ 1725 w 439901"/>
                <a:gd name="connsiteY1" fmla="*/ 383648 h 511464"/>
                <a:gd name="connsiteX2" fmla="*/ 0 w 439901"/>
                <a:gd name="connsiteY2" fmla="*/ 333043 h 511464"/>
                <a:gd name="connsiteX3" fmla="*/ 0 w 439901"/>
                <a:gd name="connsiteY3" fmla="*/ 61444 h 511464"/>
                <a:gd name="connsiteX4" fmla="*/ 118434 w 439901"/>
                <a:gd name="connsiteY4" fmla="*/ 0 h 511464"/>
                <a:gd name="connsiteX5" fmla="*/ 120216 w 439901"/>
                <a:gd name="connsiteY5" fmla="*/ 248447 h 511464"/>
                <a:gd name="connsiteX6" fmla="*/ 141587 w 439901"/>
                <a:gd name="connsiteY6" fmla="*/ 396268 h 511464"/>
                <a:gd name="connsiteX7" fmla="*/ 248446 w 439901"/>
                <a:gd name="connsiteY7" fmla="*/ 455041 h 511464"/>
                <a:gd name="connsiteX8" fmla="*/ 328590 w 439901"/>
                <a:gd name="connsiteY8" fmla="*/ 440793 h 511464"/>
                <a:gd name="connsiteX9" fmla="*/ 438120 w 439901"/>
                <a:gd name="connsiteY9" fmla="*/ 396268 h 511464"/>
                <a:gd name="connsiteX10" fmla="*/ 439901 w 439901"/>
                <a:gd name="connsiteY10" fmla="*/ 407844 h 511464"/>
                <a:gd name="connsiteX11" fmla="*/ 439901 w 439901"/>
                <a:gd name="connsiteY11" fmla="*/ 416749 h 511464"/>
                <a:gd name="connsiteX12" fmla="*/ 286180 w 439901"/>
                <a:gd name="connsiteY12" fmla="*/ 502459 h 511464"/>
                <a:gd name="connsiteX13" fmla="*/ 252462 w 439901"/>
                <a:gd name="connsiteY13" fmla="*/ 511464 h 511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39901" h="511464">
                  <a:moveTo>
                    <a:pt x="1873" y="384681"/>
                  </a:moveTo>
                  <a:lnTo>
                    <a:pt x="1725" y="383648"/>
                  </a:lnTo>
                  <a:cubicBezTo>
                    <a:pt x="501" y="368162"/>
                    <a:pt x="0" y="351298"/>
                    <a:pt x="0" y="333043"/>
                  </a:cubicBezTo>
                  <a:lnTo>
                    <a:pt x="0" y="61444"/>
                  </a:lnTo>
                  <a:lnTo>
                    <a:pt x="118434" y="0"/>
                  </a:lnTo>
                  <a:lnTo>
                    <a:pt x="120216" y="248447"/>
                  </a:lnTo>
                  <a:cubicBezTo>
                    <a:pt x="117545" y="298315"/>
                    <a:pt x="125558" y="349072"/>
                    <a:pt x="141587" y="396268"/>
                  </a:cubicBezTo>
                  <a:cubicBezTo>
                    <a:pt x="155836" y="435450"/>
                    <a:pt x="192346" y="455041"/>
                    <a:pt x="248446" y="455041"/>
                  </a:cubicBezTo>
                  <a:cubicBezTo>
                    <a:pt x="276051" y="454150"/>
                    <a:pt x="302766" y="448807"/>
                    <a:pt x="328590" y="440793"/>
                  </a:cubicBezTo>
                  <a:cubicBezTo>
                    <a:pt x="365990" y="429216"/>
                    <a:pt x="402501" y="414078"/>
                    <a:pt x="438120" y="396268"/>
                  </a:cubicBezTo>
                  <a:cubicBezTo>
                    <a:pt x="439010" y="399830"/>
                    <a:pt x="439901" y="404282"/>
                    <a:pt x="439901" y="407844"/>
                  </a:cubicBezTo>
                  <a:lnTo>
                    <a:pt x="439901" y="416749"/>
                  </a:lnTo>
                  <a:cubicBezTo>
                    <a:pt x="392705" y="457267"/>
                    <a:pt x="338163" y="484649"/>
                    <a:pt x="286180" y="502459"/>
                  </a:cubicBezTo>
                  <a:lnTo>
                    <a:pt x="252462" y="51146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3" name="Forme libre : forme 42">
              <a:extLst>
                <a:ext uri="{FF2B5EF4-FFF2-40B4-BE49-F238E27FC236}">
                  <a16:creationId xmlns:a16="http://schemas.microsoft.com/office/drawing/2014/main" id="{F0039EE6-19E5-4457-84A9-3D50560FF71B}"/>
                </a:ext>
              </a:extLst>
            </p:cNvPr>
            <p:cNvSpPr/>
            <p:nvPr/>
          </p:nvSpPr>
          <p:spPr>
            <a:xfrm rot="8716295">
              <a:off x="7635467" y="4356098"/>
              <a:ext cx="213797" cy="351729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4" name="Forme libre : forme 43">
              <a:extLst>
                <a:ext uri="{FF2B5EF4-FFF2-40B4-BE49-F238E27FC236}">
                  <a16:creationId xmlns:a16="http://schemas.microsoft.com/office/drawing/2014/main" id="{62946C15-BE3C-45DF-BB3D-128249E4D1A5}"/>
                </a:ext>
              </a:extLst>
            </p:cNvPr>
            <p:cNvSpPr/>
            <p:nvPr/>
          </p:nvSpPr>
          <p:spPr>
            <a:xfrm rot="8716295">
              <a:off x="7770766" y="4400357"/>
              <a:ext cx="393110" cy="379317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5" name="Forme libre : forme 44">
              <a:extLst>
                <a:ext uri="{FF2B5EF4-FFF2-40B4-BE49-F238E27FC236}">
                  <a16:creationId xmlns:a16="http://schemas.microsoft.com/office/drawing/2014/main" id="{3C27B629-4EE2-46C6-9535-F5382300825F}"/>
                </a:ext>
              </a:extLst>
            </p:cNvPr>
            <p:cNvSpPr/>
            <p:nvPr/>
          </p:nvSpPr>
          <p:spPr>
            <a:xfrm rot="8716295">
              <a:off x="7465596" y="4490113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6" name="Forme libre : forme 45">
              <a:extLst>
                <a:ext uri="{FF2B5EF4-FFF2-40B4-BE49-F238E27FC236}">
                  <a16:creationId xmlns:a16="http://schemas.microsoft.com/office/drawing/2014/main" id="{6592736C-E2B7-4AAA-9132-CE6867AFB7E6}"/>
                </a:ext>
              </a:extLst>
            </p:cNvPr>
            <p:cNvSpPr/>
            <p:nvPr/>
          </p:nvSpPr>
          <p:spPr>
            <a:xfrm rot="8716295">
              <a:off x="7313509" y="4314181"/>
              <a:ext cx="308532" cy="142740"/>
            </a:xfrm>
            <a:custGeom>
              <a:avLst/>
              <a:gdLst>
                <a:gd name="connsiteX0" fmla="*/ 0 w 308532"/>
                <a:gd name="connsiteY0" fmla="*/ 46525 h 142740"/>
                <a:gd name="connsiteX1" fmla="*/ 0 w 308532"/>
                <a:gd name="connsiteY1" fmla="*/ 0 h 142740"/>
                <a:gd name="connsiteX2" fmla="*/ 308532 w 308532"/>
                <a:gd name="connsiteY2" fmla="*/ 0 h 142740"/>
                <a:gd name="connsiteX3" fmla="*/ 308532 w 308532"/>
                <a:gd name="connsiteY3" fmla="*/ 83734 h 142740"/>
                <a:gd name="connsiteX4" fmla="*/ 210465 w 308532"/>
                <a:gd name="connsiteY4" fmla="*/ 83734 h 142740"/>
                <a:gd name="connsiteX5" fmla="*/ 190169 w 308532"/>
                <a:gd name="connsiteY5" fmla="*/ 142740 h 142740"/>
                <a:gd name="connsiteX6" fmla="*/ 100662 w 308532"/>
                <a:gd name="connsiteY6" fmla="*/ 97454 h 142740"/>
                <a:gd name="connsiteX7" fmla="*/ 105610 w 308532"/>
                <a:gd name="connsiteY7" fmla="*/ 83734 h 142740"/>
                <a:gd name="connsiteX8" fmla="*/ 73544 w 308532"/>
                <a:gd name="connsiteY8" fmla="*/ 83734 h 142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8532" h="142740">
                  <a:moveTo>
                    <a:pt x="0" y="46525"/>
                  </a:moveTo>
                  <a:lnTo>
                    <a:pt x="0" y="0"/>
                  </a:lnTo>
                  <a:lnTo>
                    <a:pt x="308532" y="0"/>
                  </a:lnTo>
                  <a:lnTo>
                    <a:pt x="308532" y="83734"/>
                  </a:lnTo>
                  <a:lnTo>
                    <a:pt x="210465" y="83734"/>
                  </a:lnTo>
                  <a:lnTo>
                    <a:pt x="190169" y="142740"/>
                  </a:lnTo>
                  <a:lnTo>
                    <a:pt x="100662" y="97454"/>
                  </a:lnTo>
                  <a:lnTo>
                    <a:pt x="105610" y="83734"/>
                  </a:lnTo>
                  <a:lnTo>
                    <a:pt x="73544" y="8373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7" name="Forme libre : forme 46">
              <a:extLst>
                <a:ext uri="{FF2B5EF4-FFF2-40B4-BE49-F238E27FC236}">
                  <a16:creationId xmlns:a16="http://schemas.microsoft.com/office/drawing/2014/main" id="{39B2926A-51C6-4DDF-86D8-072C96B838B0}"/>
                </a:ext>
              </a:extLst>
            </p:cNvPr>
            <p:cNvSpPr/>
            <p:nvPr/>
          </p:nvSpPr>
          <p:spPr>
            <a:xfrm rot="8716295">
              <a:off x="7602084" y="4552096"/>
              <a:ext cx="151727" cy="331041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8" name="Forme libre : forme 47">
              <a:extLst>
                <a:ext uri="{FF2B5EF4-FFF2-40B4-BE49-F238E27FC236}">
                  <a16:creationId xmlns:a16="http://schemas.microsoft.com/office/drawing/2014/main" id="{A5226D1B-39C8-4DB7-A39D-DE8AE96085BA}"/>
                </a:ext>
              </a:extLst>
            </p:cNvPr>
            <p:cNvSpPr/>
            <p:nvPr/>
          </p:nvSpPr>
          <p:spPr>
            <a:xfrm rot="8716295">
              <a:off x="7233779" y="4339176"/>
              <a:ext cx="112931" cy="98229"/>
            </a:xfrm>
            <a:custGeom>
              <a:avLst/>
              <a:gdLst>
                <a:gd name="connsiteX0" fmla="*/ 0 w 112931"/>
                <a:gd name="connsiteY0" fmla="*/ 49475 h 98229"/>
                <a:gd name="connsiteX1" fmla="*/ 13559 w 112931"/>
                <a:gd name="connsiteY1" fmla="*/ 17362 h 98229"/>
                <a:gd name="connsiteX2" fmla="*/ 54678 w 112931"/>
                <a:gd name="connsiteY2" fmla="*/ 0 h 98229"/>
                <a:gd name="connsiteX3" fmla="*/ 95798 w 112931"/>
                <a:gd name="connsiteY3" fmla="*/ 17362 h 98229"/>
                <a:gd name="connsiteX4" fmla="*/ 112931 w 112931"/>
                <a:gd name="connsiteY4" fmla="*/ 58139 h 98229"/>
                <a:gd name="connsiteX5" fmla="*/ 96365 w 112931"/>
                <a:gd name="connsiteY5" fmla="*/ 98229 h 982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2931" h="98229">
                  <a:moveTo>
                    <a:pt x="0" y="49475"/>
                  </a:moveTo>
                  <a:lnTo>
                    <a:pt x="13559" y="17362"/>
                  </a:lnTo>
                  <a:cubicBezTo>
                    <a:pt x="24524" y="6397"/>
                    <a:pt x="39145" y="0"/>
                    <a:pt x="54678" y="0"/>
                  </a:cubicBezTo>
                  <a:cubicBezTo>
                    <a:pt x="70213" y="0"/>
                    <a:pt x="84833" y="6397"/>
                    <a:pt x="95798" y="17362"/>
                  </a:cubicBezTo>
                  <a:cubicBezTo>
                    <a:pt x="107220" y="28327"/>
                    <a:pt x="112931" y="43176"/>
                    <a:pt x="112931" y="58139"/>
                  </a:cubicBezTo>
                  <a:lnTo>
                    <a:pt x="96365" y="98229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9" name="Forme libre : forme 48">
              <a:extLst>
                <a:ext uri="{FF2B5EF4-FFF2-40B4-BE49-F238E27FC236}">
                  <a16:creationId xmlns:a16="http://schemas.microsoft.com/office/drawing/2014/main" id="{B8D891A1-7C58-4828-B849-358D4D72EA90}"/>
                </a:ext>
              </a:extLst>
            </p:cNvPr>
            <p:cNvSpPr/>
            <p:nvPr/>
          </p:nvSpPr>
          <p:spPr>
            <a:xfrm rot="7484129">
              <a:off x="7765134" y="4837237"/>
              <a:ext cx="295167" cy="296463"/>
            </a:xfrm>
            <a:custGeom>
              <a:avLst/>
              <a:gdLst>
                <a:gd name="connsiteX0" fmla="*/ 295165 w 295167"/>
                <a:gd name="connsiteY0" fmla="*/ 83734 h 296463"/>
                <a:gd name="connsiteX1" fmla="*/ 237109 w 295167"/>
                <a:gd name="connsiteY1" fmla="*/ 0 h 296463"/>
                <a:gd name="connsiteX2" fmla="*/ 237110 w 295167"/>
                <a:gd name="connsiteY2" fmla="*/ 0 h 296463"/>
                <a:gd name="connsiteX3" fmla="*/ 295167 w 295167"/>
                <a:gd name="connsiteY3" fmla="*/ 83734 h 296463"/>
                <a:gd name="connsiteX4" fmla="*/ 137293 w 295167"/>
                <a:gd name="connsiteY4" fmla="*/ 296463 h 296463"/>
                <a:gd name="connsiteX5" fmla="*/ 72418 w 295167"/>
                <a:gd name="connsiteY5" fmla="*/ 175766 h 296463"/>
                <a:gd name="connsiteX6" fmla="*/ 105610 w 295167"/>
                <a:gd name="connsiteY6" fmla="*/ 83734 h 296463"/>
                <a:gd name="connsiteX7" fmla="*/ 0 w 295167"/>
                <a:gd name="connsiteY7" fmla="*/ 83734 h 296463"/>
                <a:gd name="connsiteX8" fmla="*/ 0 w 295167"/>
                <a:gd name="connsiteY8" fmla="*/ 0 h 296463"/>
                <a:gd name="connsiteX9" fmla="*/ 126381 w 295167"/>
                <a:gd name="connsiteY9" fmla="*/ 0 h 296463"/>
                <a:gd name="connsiteX10" fmla="*/ 197160 w 295167"/>
                <a:gd name="connsiteY10" fmla="*/ 122416 h 296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5167" h="296463">
                  <a:moveTo>
                    <a:pt x="295165" y="83734"/>
                  </a:moveTo>
                  <a:lnTo>
                    <a:pt x="237109" y="0"/>
                  </a:lnTo>
                  <a:lnTo>
                    <a:pt x="237110" y="0"/>
                  </a:lnTo>
                  <a:lnTo>
                    <a:pt x="295167" y="83734"/>
                  </a:lnTo>
                  <a:close/>
                  <a:moveTo>
                    <a:pt x="137293" y="296463"/>
                  </a:moveTo>
                  <a:lnTo>
                    <a:pt x="72418" y="175766"/>
                  </a:lnTo>
                  <a:lnTo>
                    <a:pt x="105610" y="83734"/>
                  </a:lnTo>
                  <a:lnTo>
                    <a:pt x="0" y="83734"/>
                  </a:lnTo>
                  <a:lnTo>
                    <a:pt x="0" y="0"/>
                  </a:lnTo>
                  <a:lnTo>
                    <a:pt x="126381" y="0"/>
                  </a:lnTo>
                  <a:lnTo>
                    <a:pt x="197160" y="12241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0" name="Forme libre : forme 49">
              <a:extLst>
                <a:ext uri="{FF2B5EF4-FFF2-40B4-BE49-F238E27FC236}">
                  <a16:creationId xmlns:a16="http://schemas.microsoft.com/office/drawing/2014/main" id="{527B4309-024C-4B07-A449-12F7536748C5}"/>
                </a:ext>
              </a:extLst>
            </p:cNvPr>
            <p:cNvSpPr/>
            <p:nvPr/>
          </p:nvSpPr>
          <p:spPr>
            <a:xfrm rot="13089394">
              <a:off x="8005038" y="4814171"/>
              <a:ext cx="409104" cy="218063"/>
            </a:xfrm>
            <a:custGeom>
              <a:avLst/>
              <a:gdLst>
                <a:gd name="connsiteX0" fmla="*/ 409104 w 409104"/>
                <a:gd name="connsiteY0" fmla="*/ 110916 h 218063"/>
                <a:gd name="connsiteX1" fmla="*/ 135172 w 409104"/>
                <a:gd name="connsiteY1" fmla="*/ 217816 h 218063"/>
                <a:gd name="connsiteX2" fmla="*/ 32447 w 409104"/>
                <a:gd name="connsiteY2" fmla="*/ 176058 h 218063"/>
                <a:gd name="connsiteX3" fmla="*/ 3843 w 409104"/>
                <a:gd name="connsiteY3" fmla="*/ 119581 h 218063"/>
                <a:gd name="connsiteX4" fmla="*/ 0 w 409104"/>
                <a:gd name="connsiteY4" fmla="*/ 73735 h 218063"/>
                <a:gd name="connsiteX5" fmla="*/ 111583 w 409104"/>
                <a:gd name="connsiteY5" fmla="*/ 0 h 218063"/>
                <a:gd name="connsiteX6" fmla="*/ 112727 w 409104"/>
                <a:gd name="connsiteY6" fmla="*/ 23329 h 218063"/>
                <a:gd name="connsiteX7" fmla="*/ 129325 w 409104"/>
                <a:gd name="connsiteY7" fmla="*/ 91708 h 218063"/>
                <a:gd name="connsiteX8" fmla="*/ 229544 w 409104"/>
                <a:gd name="connsiteY8" fmla="*/ 146828 h 218063"/>
                <a:gd name="connsiteX9" fmla="*/ 304708 w 409104"/>
                <a:gd name="connsiteY9" fmla="*/ 133466 h 218063"/>
                <a:gd name="connsiteX10" fmla="*/ 407434 w 409104"/>
                <a:gd name="connsiteY10" fmla="*/ 91708 h 218063"/>
                <a:gd name="connsiteX11" fmla="*/ 409104 w 409104"/>
                <a:gd name="connsiteY11" fmla="*/ 102564 h 2180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09104" h="218063">
                  <a:moveTo>
                    <a:pt x="409104" y="110916"/>
                  </a:moveTo>
                  <a:cubicBezTo>
                    <a:pt x="320577" y="186915"/>
                    <a:pt x="204490" y="213641"/>
                    <a:pt x="135172" y="217816"/>
                  </a:cubicBezTo>
                  <a:cubicBezTo>
                    <a:pt x="96755" y="220322"/>
                    <a:pt x="59173" y="203619"/>
                    <a:pt x="32447" y="176058"/>
                  </a:cubicBezTo>
                  <a:cubicBezTo>
                    <a:pt x="18249" y="162278"/>
                    <a:pt x="9272" y="143487"/>
                    <a:pt x="3843" y="119581"/>
                  </a:cubicBezTo>
                  <a:lnTo>
                    <a:pt x="0" y="73735"/>
                  </a:lnTo>
                  <a:lnTo>
                    <a:pt x="111583" y="0"/>
                  </a:lnTo>
                  <a:lnTo>
                    <a:pt x="112727" y="23329"/>
                  </a:lnTo>
                  <a:cubicBezTo>
                    <a:pt x="116171" y="46609"/>
                    <a:pt x="121808" y="69576"/>
                    <a:pt x="129325" y="91708"/>
                  </a:cubicBezTo>
                  <a:cubicBezTo>
                    <a:pt x="142689" y="128454"/>
                    <a:pt x="176930" y="146828"/>
                    <a:pt x="229544" y="146828"/>
                  </a:cubicBezTo>
                  <a:cubicBezTo>
                    <a:pt x="255435" y="145993"/>
                    <a:pt x="280489" y="140981"/>
                    <a:pt x="304708" y="133466"/>
                  </a:cubicBezTo>
                  <a:cubicBezTo>
                    <a:pt x="339785" y="122608"/>
                    <a:pt x="374027" y="108411"/>
                    <a:pt x="407434" y="91708"/>
                  </a:cubicBezTo>
                  <a:cubicBezTo>
                    <a:pt x="408268" y="95048"/>
                    <a:pt x="409104" y="99224"/>
                    <a:pt x="409104" y="10256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1" name="Forme libre : forme 50">
              <a:extLst>
                <a:ext uri="{FF2B5EF4-FFF2-40B4-BE49-F238E27FC236}">
                  <a16:creationId xmlns:a16="http://schemas.microsoft.com/office/drawing/2014/main" id="{A6665952-BEBA-4083-8857-192589F92F66}"/>
                </a:ext>
              </a:extLst>
            </p:cNvPr>
            <p:cNvSpPr/>
            <p:nvPr/>
          </p:nvSpPr>
          <p:spPr>
            <a:xfrm rot="8716295">
              <a:off x="8200443" y="4500944"/>
              <a:ext cx="333502" cy="244026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2" name="Forme libre : forme 51">
              <a:extLst>
                <a:ext uri="{FF2B5EF4-FFF2-40B4-BE49-F238E27FC236}">
                  <a16:creationId xmlns:a16="http://schemas.microsoft.com/office/drawing/2014/main" id="{48E8912F-96AC-4641-B68F-1FAC8423EE44}"/>
                </a:ext>
              </a:extLst>
            </p:cNvPr>
            <p:cNvSpPr/>
            <p:nvPr/>
          </p:nvSpPr>
          <p:spPr>
            <a:xfrm rot="8716295">
              <a:off x="8122034" y="4344152"/>
              <a:ext cx="167065" cy="167065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3" name="Forme libre : forme 52">
              <a:extLst>
                <a:ext uri="{FF2B5EF4-FFF2-40B4-BE49-F238E27FC236}">
                  <a16:creationId xmlns:a16="http://schemas.microsoft.com/office/drawing/2014/main" id="{53758D6F-45BC-4683-9BA4-5F935E950CCD}"/>
                </a:ext>
              </a:extLst>
            </p:cNvPr>
            <p:cNvSpPr/>
            <p:nvPr/>
          </p:nvSpPr>
          <p:spPr>
            <a:xfrm rot="8716295">
              <a:off x="7753870" y="4389892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4" name="Forme libre : forme 53">
              <a:extLst>
                <a:ext uri="{FF2B5EF4-FFF2-40B4-BE49-F238E27FC236}">
                  <a16:creationId xmlns:a16="http://schemas.microsoft.com/office/drawing/2014/main" id="{3D33FD22-12AD-4D1A-88D7-5F0D534CAA44}"/>
                </a:ext>
              </a:extLst>
            </p:cNvPr>
            <p:cNvSpPr/>
            <p:nvPr/>
          </p:nvSpPr>
          <p:spPr>
            <a:xfrm rot="8716295">
              <a:off x="8030791" y="4210054"/>
              <a:ext cx="154744" cy="110503"/>
            </a:xfrm>
            <a:custGeom>
              <a:avLst/>
              <a:gdLst>
                <a:gd name="connsiteX0" fmla="*/ 0 w 154744"/>
                <a:gd name="connsiteY0" fmla="*/ 34366 h 110503"/>
                <a:gd name="connsiteX1" fmla="*/ 3342 w 154744"/>
                <a:gd name="connsiteY1" fmla="*/ 26453 h 110503"/>
                <a:gd name="connsiteX2" fmla="*/ 65990 w 154744"/>
                <a:gd name="connsiteY2" fmla="*/ 0 h 110503"/>
                <a:gd name="connsiteX3" fmla="*/ 128640 w 154744"/>
                <a:gd name="connsiteY3" fmla="*/ 26453 h 110503"/>
                <a:gd name="connsiteX4" fmla="*/ 154744 w 154744"/>
                <a:gd name="connsiteY4" fmla="*/ 88580 h 110503"/>
                <a:gd name="connsiteX5" fmla="*/ 150487 w 154744"/>
                <a:gd name="connsiteY5" fmla="*/ 110503 h 110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4744" h="110503">
                  <a:moveTo>
                    <a:pt x="0" y="34366"/>
                  </a:moveTo>
                  <a:lnTo>
                    <a:pt x="3342" y="26453"/>
                  </a:lnTo>
                  <a:cubicBezTo>
                    <a:pt x="20048" y="9746"/>
                    <a:pt x="42323" y="0"/>
                    <a:pt x="65990" y="0"/>
                  </a:cubicBezTo>
                  <a:cubicBezTo>
                    <a:pt x="89659" y="0"/>
                    <a:pt x="111934" y="9746"/>
                    <a:pt x="128640" y="26453"/>
                  </a:cubicBezTo>
                  <a:cubicBezTo>
                    <a:pt x="146043" y="43159"/>
                    <a:pt x="154744" y="65782"/>
                    <a:pt x="154744" y="88580"/>
                  </a:cubicBezTo>
                  <a:lnTo>
                    <a:pt x="150487" y="11050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69" name="Espace réservé pour une image  68">
            <a:extLst>
              <a:ext uri="{FF2B5EF4-FFF2-40B4-BE49-F238E27FC236}">
                <a16:creationId xmlns:a16="http://schemas.microsoft.com/office/drawing/2014/main" id="{407212D0-4ACD-410B-8E9A-EE07511F0C4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-1"/>
            <a:ext cx="6865146" cy="4075643"/>
          </a:xfrm>
          <a:custGeom>
            <a:avLst/>
            <a:gdLst>
              <a:gd name="connsiteX0" fmla="*/ 0 w 9153528"/>
              <a:gd name="connsiteY0" fmla="*/ 5143499 h 5143500"/>
              <a:gd name="connsiteX1" fmla="*/ 9153528 w 9153528"/>
              <a:gd name="connsiteY1" fmla="*/ 5143499 h 5143500"/>
              <a:gd name="connsiteX2" fmla="*/ 9153528 w 9153528"/>
              <a:gd name="connsiteY2" fmla="*/ 5143500 h 5143500"/>
              <a:gd name="connsiteX3" fmla="*/ 0 w 9153528"/>
              <a:gd name="connsiteY3" fmla="*/ 5143500 h 5143500"/>
              <a:gd name="connsiteX4" fmla="*/ 0 w 9153528"/>
              <a:gd name="connsiteY4" fmla="*/ 0 h 5143500"/>
              <a:gd name="connsiteX5" fmla="*/ 9153528 w 9153528"/>
              <a:gd name="connsiteY5" fmla="*/ 0 h 5143500"/>
              <a:gd name="connsiteX6" fmla="*/ 9153528 w 9153528"/>
              <a:gd name="connsiteY6" fmla="*/ 4204192 h 5143500"/>
              <a:gd name="connsiteX7" fmla="*/ 9145341 w 9153528"/>
              <a:gd name="connsiteY7" fmla="*/ 4199282 h 5143500"/>
              <a:gd name="connsiteX8" fmla="*/ 9144001 w 9153528"/>
              <a:gd name="connsiteY8" fmla="*/ 4198735 h 5143500"/>
              <a:gd name="connsiteX9" fmla="*/ 9144001 w 9153528"/>
              <a:gd name="connsiteY9" fmla="*/ 3426281 h 5143500"/>
              <a:gd name="connsiteX10" fmla="*/ 4464473 w 9153528"/>
              <a:gd name="connsiteY10" fmla="*/ 4075643 h 5143500"/>
              <a:gd name="connsiteX11" fmla="*/ 0 w 9153528"/>
              <a:gd name="connsiteY11" fmla="*/ 3708636 h 5143500"/>
              <a:gd name="connsiteX0" fmla="*/ 0 w 9153528"/>
              <a:gd name="connsiteY0" fmla="*/ 5143499 h 5143500"/>
              <a:gd name="connsiteX1" fmla="*/ 9153528 w 9153528"/>
              <a:gd name="connsiteY1" fmla="*/ 5143499 h 5143500"/>
              <a:gd name="connsiteX2" fmla="*/ 9153528 w 9153528"/>
              <a:gd name="connsiteY2" fmla="*/ 5143500 h 5143500"/>
              <a:gd name="connsiteX3" fmla="*/ 0 w 9153528"/>
              <a:gd name="connsiteY3" fmla="*/ 5143500 h 5143500"/>
              <a:gd name="connsiteX4" fmla="*/ 0 w 9153528"/>
              <a:gd name="connsiteY4" fmla="*/ 5143499 h 5143500"/>
              <a:gd name="connsiteX5" fmla="*/ 0 w 9153528"/>
              <a:gd name="connsiteY5" fmla="*/ 0 h 5143500"/>
              <a:gd name="connsiteX6" fmla="*/ 9153528 w 9153528"/>
              <a:gd name="connsiteY6" fmla="*/ 0 h 5143500"/>
              <a:gd name="connsiteX7" fmla="*/ 9153528 w 9153528"/>
              <a:gd name="connsiteY7" fmla="*/ 4204192 h 5143500"/>
              <a:gd name="connsiteX8" fmla="*/ 9145341 w 9153528"/>
              <a:gd name="connsiteY8" fmla="*/ 4199282 h 5143500"/>
              <a:gd name="connsiteX9" fmla="*/ 9144001 w 9153528"/>
              <a:gd name="connsiteY9" fmla="*/ 3426281 h 5143500"/>
              <a:gd name="connsiteX10" fmla="*/ 4464473 w 9153528"/>
              <a:gd name="connsiteY10" fmla="*/ 4075643 h 5143500"/>
              <a:gd name="connsiteX11" fmla="*/ 0 w 9153528"/>
              <a:gd name="connsiteY11" fmla="*/ 3708636 h 5143500"/>
              <a:gd name="connsiteX12" fmla="*/ 0 w 9153528"/>
              <a:gd name="connsiteY12" fmla="*/ 0 h 5143500"/>
              <a:gd name="connsiteX0" fmla="*/ 0 w 9153528"/>
              <a:gd name="connsiteY0" fmla="*/ 5143499 h 5143500"/>
              <a:gd name="connsiteX1" fmla="*/ 9153528 w 9153528"/>
              <a:gd name="connsiteY1" fmla="*/ 5143499 h 5143500"/>
              <a:gd name="connsiteX2" fmla="*/ 9153528 w 9153528"/>
              <a:gd name="connsiteY2" fmla="*/ 5143500 h 5143500"/>
              <a:gd name="connsiteX3" fmla="*/ 0 w 9153528"/>
              <a:gd name="connsiteY3" fmla="*/ 5143500 h 5143500"/>
              <a:gd name="connsiteX4" fmla="*/ 0 w 9153528"/>
              <a:gd name="connsiteY4" fmla="*/ 5143499 h 5143500"/>
              <a:gd name="connsiteX5" fmla="*/ 0 w 9153528"/>
              <a:gd name="connsiteY5" fmla="*/ 0 h 5143500"/>
              <a:gd name="connsiteX6" fmla="*/ 9153528 w 9153528"/>
              <a:gd name="connsiteY6" fmla="*/ 0 h 5143500"/>
              <a:gd name="connsiteX7" fmla="*/ 9153528 w 9153528"/>
              <a:gd name="connsiteY7" fmla="*/ 4204192 h 5143500"/>
              <a:gd name="connsiteX8" fmla="*/ 9144001 w 9153528"/>
              <a:gd name="connsiteY8" fmla="*/ 3426281 h 5143500"/>
              <a:gd name="connsiteX9" fmla="*/ 4464473 w 9153528"/>
              <a:gd name="connsiteY9" fmla="*/ 4075643 h 5143500"/>
              <a:gd name="connsiteX10" fmla="*/ 0 w 9153528"/>
              <a:gd name="connsiteY10" fmla="*/ 3708636 h 5143500"/>
              <a:gd name="connsiteX11" fmla="*/ 0 w 9153528"/>
              <a:gd name="connsiteY11" fmla="*/ 0 h 5143500"/>
              <a:gd name="connsiteX0" fmla="*/ 0 w 9153528"/>
              <a:gd name="connsiteY0" fmla="*/ 5143499 h 5143500"/>
              <a:gd name="connsiteX1" fmla="*/ 9153528 w 9153528"/>
              <a:gd name="connsiteY1" fmla="*/ 5143499 h 5143500"/>
              <a:gd name="connsiteX2" fmla="*/ 9153528 w 9153528"/>
              <a:gd name="connsiteY2" fmla="*/ 5143500 h 5143500"/>
              <a:gd name="connsiteX3" fmla="*/ 0 w 9153528"/>
              <a:gd name="connsiteY3" fmla="*/ 5143500 h 5143500"/>
              <a:gd name="connsiteX4" fmla="*/ 0 w 9153528"/>
              <a:gd name="connsiteY4" fmla="*/ 5143499 h 5143500"/>
              <a:gd name="connsiteX5" fmla="*/ 0 w 9153528"/>
              <a:gd name="connsiteY5" fmla="*/ 0 h 5143500"/>
              <a:gd name="connsiteX6" fmla="*/ 9153528 w 9153528"/>
              <a:gd name="connsiteY6" fmla="*/ 0 h 5143500"/>
              <a:gd name="connsiteX7" fmla="*/ 9144001 w 9153528"/>
              <a:gd name="connsiteY7" fmla="*/ 3426281 h 5143500"/>
              <a:gd name="connsiteX8" fmla="*/ 4464473 w 9153528"/>
              <a:gd name="connsiteY8" fmla="*/ 4075643 h 5143500"/>
              <a:gd name="connsiteX9" fmla="*/ 0 w 9153528"/>
              <a:gd name="connsiteY9" fmla="*/ 3708636 h 5143500"/>
              <a:gd name="connsiteX10" fmla="*/ 0 w 9153528"/>
              <a:gd name="connsiteY10" fmla="*/ 0 h 5143500"/>
              <a:gd name="connsiteX0" fmla="*/ 0 w 9153528"/>
              <a:gd name="connsiteY0" fmla="*/ 5143499 h 5143500"/>
              <a:gd name="connsiteX1" fmla="*/ 9153528 w 9153528"/>
              <a:gd name="connsiteY1" fmla="*/ 5143499 h 5143500"/>
              <a:gd name="connsiteX2" fmla="*/ 0 w 9153528"/>
              <a:gd name="connsiteY2" fmla="*/ 5143500 h 5143500"/>
              <a:gd name="connsiteX3" fmla="*/ 0 w 9153528"/>
              <a:gd name="connsiteY3" fmla="*/ 5143499 h 5143500"/>
              <a:gd name="connsiteX4" fmla="*/ 0 w 9153528"/>
              <a:gd name="connsiteY4" fmla="*/ 0 h 5143500"/>
              <a:gd name="connsiteX5" fmla="*/ 9153528 w 9153528"/>
              <a:gd name="connsiteY5" fmla="*/ 0 h 5143500"/>
              <a:gd name="connsiteX6" fmla="*/ 9144001 w 9153528"/>
              <a:gd name="connsiteY6" fmla="*/ 3426281 h 5143500"/>
              <a:gd name="connsiteX7" fmla="*/ 4464473 w 9153528"/>
              <a:gd name="connsiteY7" fmla="*/ 4075643 h 5143500"/>
              <a:gd name="connsiteX8" fmla="*/ 0 w 9153528"/>
              <a:gd name="connsiteY8" fmla="*/ 3708636 h 5143500"/>
              <a:gd name="connsiteX9" fmla="*/ 0 w 9153528"/>
              <a:gd name="connsiteY9" fmla="*/ 0 h 5143500"/>
              <a:gd name="connsiteX0" fmla="*/ 0 w 9153528"/>
              <a:gd name="connsiteY0" fmla="*/ 5143499 h 5143500"/>
              <a:gd name="connsiteX1" fmla="*/ 0 w 9153528"/>
              <a:gd name="connsiteY1" fmla="*/ 5143500 h 5143500"/>
              <a:gd name="connsiteX2" fmla="*/ 0 w 9153528"/>
              <a:gd name="connsiteY2" fmla="*/ 5143499 h 5143500"/>
              <a:gd name="connsiteX3" fmla="*/ 0 w 9153528"/>
              <a:gd name="connsiteY3" fmla="*/ 0 h 5143500"/>
              <a:gd name="connsiteX4" fmla="*/ 9153528 w 9153528"/>
              <a:gd name="connsiteY4" fmla="*/ 0 h 5143500"/>
              <a:gd name="connsiteX5" fmla="*/ 9144001 w 9153528"/>
              <a:gd name="connsiteY5" fmla="*/ 3426281 h 5143500"/>
              <a:gd name="connsiteX6" fmla="*/ 4464473 w 9153528"/>
              <a:gd name="connsiteY6" fmla="*/ 4075643 h 5143500"/>
              <a:gd name="connsiteX7" fmla="*/ 0 w 9153528"/>
              <a:gd name="connsiteY7" fmla="*/ 3708636 h 5143500"/>
              <a:gd name="connsiteX8" fmla="*/ 0 w 9153528"/>
              <a:gd name="connsiteY8" fmla="*/ 0 h 5143500"/>
              <a:gd name="connsiteX0" fmla="*/ 0 w 9153528"/>
              <a:gd name="connsiteY0" fmla="*/ 0 h 4075643"/>
              <a:gd name="connsiteX1" fmla="*/ 9153528 w 9153528"/>
              <a:gd name="connsiteY1" fmla="*/ 0 h 4075643"/>
              <a:gd name="connsiteX2" fmla="*/ 9144001 w 9153528"/>
              <a:gd name="connsiteY2" fmla="*/ 3426281 h 4075643"/>
              <a:gd name="connsiteX3" fmla="*/ 4464473 w 9153528"/>
              <a:gd name="connsiteY3" fmla="*/ 4075643 h 4075643"/>
              <a:gd name="connsiteX4" fmla="*/ 0 w 9153528"/>
              <a:gd name="connsiteY4" fmla="*/ 3708636 h 4075643"/>
              <a:gd name="connsiteX5" fmla="*/ 0 w 9153528"/>
              <a:gd name="connsiteY5" fmla="*/ 0 h 4075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53528" h="4075643">
                <a:moveTo>
                  <a:pt x="0" y="0"/>
                </a:moveTo>
                <a:lnTo>
                  <a:pt x="9153528" y="0"/>
                </a:lnTo>
                <a:cubicBezTo>
                  <a:pt x="9150352" y="1142094"/>
                  <a:pt x="9147177" y="2284187"/>
                  <a:pt x="9144001" y="3426281"/>
                </a:cubicBezTo>
                <a:lnTo>
                  <a:pt x="4464473" y="4075643"/>
                </a:lnTo>
                <a:lnTo>
                  <a:pt x="0" y="3708636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pic>
        <p:nvPicPr>
          <p:cNvPr id="56" name="Graphique 55">
            <a:extLst>
              <a:ext uri="{FF2B5EF4-FFF2-40B4-BE49-F238E27FC236}">
                <a16:creationId xmlns:a16="http://schemas.microsoft.com/office/drawing/2014/main" id="{8E0E60C9-21FE-4AE4-87C1-F0FEB79C2C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7207" y="4198274"/>
            <a:ext cx="1918080" cy="57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992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 2 - Clai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Forme libre : forme 276">
            <a:extLst>
              <a:ext uri="{FF2B5EF4-FFF2-40B4-BE49-F238E27FC236}">
                <a16:creationId xmlns:a16="http://schemas.microsoft.com/office/drawing/2014/main" id="{D0D3EDAE-45CD-4847-9761-541EAF8C4CAA}"/>
              </a:ext>
            </a:extLst>
          </p:cNvPr>
          <p:cNvSpPr/>
          <p:nvPr userDrawn="1"/>
        </p:nvSpPr>
        <p:spPr>
          <a:xfrm rot="16200000">
            <a:off x="3718955" y="2013311"/>
            <a:ext cx="1135574" cy="5142516"/>
          </a:xfrm>
          <a:custGeom>
            <a:avLst/>
            <a:gdLst>
              <a:gd name="connsiteX0" fmla="*/ 1037443 w 1037443"/>
              <a:gd name="connsiteY0" fmla="*/ 4698124 h 4698124"/>
              <a:gd name="connsiteX1" fmla="*/ 0 w 1037443"/>
              <a:gd name="connsiteY1" fmla="*/ 4698124 h 4698124"/>
              <a:gd name="connsiteX2" fmla="*/ 386215 w 1037443"/>
              <a:gd name="connsiteY2" fmla="*/ 0 h 4698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37443" h="4698124">
                <a:moveTo>
                  <a:pt x="1037443" y="4698124"/>
                </a:moveTo>
                <a:lnTo>
                  <a:pt x="0" y="4698124"/>
                </a:lnTo>
                <a:lnTo>
                  <a:pt x="386215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27" name="Groupe 226">
            <a:extLst>
              <a:ext uri="{FF2B5EF4-FFF2-40B4-BE49-F238E27FC236}">
                <a16:creationId xmlns:a16="http://schemas.microsoft.com/office/drawing/2014/main" id="{CD2A4935-4619-4571-A9BF-002DF155103A}"/>
              </a:ext>
            </a:extLst>
          </p:cNvPr>
          <p:cNvGrpSpPr/>
          <p:nvPr userDrawn="1"/>
        </p:nvGrpSpPr>
        <p:grpSpPr>
          <a:xfrm>
            <a:off x="2441503" y="4018478"/>
            <a:ext cx="4416497" cy="1125022"/>
            <a:chOff x="4782105" y="4078441"/>
            <a:chExt cx="4416497" cy="1125022"/>
          </a:xfrm>
          <a:solidFill>
            <a:schemeClr val="bg2">
              <a:alpha val="10000"/>
            </a:schemeClr>
          </a:solidFill>
        </p:grpSpPr>
        <p:sp>
          <p:nvSpPr>
            <p:cNvPr id="228" name="Forme libre : forme 227">
              <a:extLst>
                <a:ext uri="{FF2B5EF4-FFF2-40B4-BE49-F238E27FC236}">
                  <a16:creationId xmlns:a16="http://schemas.microsoft.com/office/drawing/2014/main" id="{82E04D57-2489-499A-AE00-30AAD767A9B2}"/>
                </a:ext>
              </a:extLst>
            </p:cNvPr>
            <p:cNvSpPr/>
            <p:nvPr/>
          </p:nvSpPr>
          <p:spPr>
            <a:xfrm rot="8716295">
              <a:off x="8490768" y="4678074"/>
              <a:ext cx="436339" cy="525389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9" name="Forme libre : forme 228">
              <a:extLst>
                <a:ext uri="{FF2B5EF4-FFF2-40B4-BE49-F238E27FC236}">
                  <a16:creationId xmlns:a16="http://schemas.microsoft.com/office/drawing/2014/main" id="{DCE7BCF8-7C17-4134-8251-EAEDCC75A3BA}"/>
                </a:ext>
              </a:extLst>
            </p:cNvPr>
            <p:cNvSpPr/>
            <p:nvPr/>
          </p:nvSpPr>
          <p:spPr>
            <a:xfrm rot="8716295">
              <a:off x="5559260" y="4523190"/>
              <a:ext cx="215177" cy="303156"/>
            </a:xfrm>
            <a:custGeom>
              <a:avLst/>
              <a:gdLst>
                <a:gd name="connsiteX0" fmla="*/ 122761 w 215177"/>
                <a:gd name="connsiteY0" fmla="*/ 256399 h 303156"/>
                <a:gd name="connsiteX1" fmla="*/ 122761 w 215177"/>
                <a:gd name="connsiteY1" fmla="*/ 105519 h 303156"/>
                <a:gd name="connsiteX2" fmla="*/ 122761 w 215177"/>
                <a:gd name="connsiteY2" fmla="*/ 99312 h 303156"/>
                <a:gd name="connsiteX3" fmla="*/ 91726 w 215177"/>
                <a:gd name="connsiteY3" fmla="*/ 75863 h 303156"/>
                <a:gd name="connsiteX4" fmla="*/ 0 w 215177"/>
                <a:gd name="connsiteY4" fmla="*/ 75863 h 303156"/>
                <a:gd name="connsiteX5" fmla="*/ 0 w 215177"/>
                <a:gd name="connsiteY5" fmla="*/ 0 h 303156"/>
                <a:gd name="connsiteX6" fmla="*/ 128968 w 215177"/>
                <a:gd name="connsiteY6" fmla="*/ 0 h 303156"/>
                <a:gd name="connsiteX7" fmla="*/ 215177 w 215177"/>
                <a:gd name="connsiteY7" fmla="*/ 75863 h 303156"/>
                <a:gd name="connsiteX8" fmla="*/ 215176 w 215177"/>
                <a:gd name="connsiteY8" fmla="*/ 303156 h 303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5177" h="303156">
                  <a:moveTo>
                    <a:pt x="122761" y="256399"/>
                  </a:moveTo>
                  <a:lnTo>
                    <a:pt x="122761" y="105519"/>
                  </a:lnTo>
                  <a:cubicBezTo>
                    <a:pt x="122761" y="103450"/>
                    <a:pt x="122761" y="101381"/>
                    <a:pt x="122761" y="99312"/>
                  </a:cubicBezTo>
                  <a:cubicBezTo>
                    <a:pt x="120692" y="84139"/>
                    <a:pt x="106899" y="73795"/>
                    <a:pt x="91726" y="75863"/>
                  </a:cubicBezTo>
                  <a:lnTo>
                    <a:pt x="0" y="75863"/>
                  </a:lnTo>
                  <a:lnTo>
                    <a:pt x="0" y="0"/>
                  </a:lnTo>
                  <a:lnTo>
                    <a:pt x="128968" y="0"/>
                  </a:lnTo>
                  <a:cubicBezTo>
                    <a:pt x="184831" y="0"/>
                    <a:pt x="215176" y="24139"/>
                    <a:pt x="215177" y="75863"/>
                  </a:cubicBezTo>
                  <a:lnTo>
                    <a:pt x="215176" y="30315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0" name="Forme libre : forme 229">
              <a:extLst>
                <a:ext uri="{FF2B5EF4-FFF2-40B4-BE49-F238E27FC236}">
                  <a16:creationId xmlns:a16="http://schemas.microsoft.com/office/drawing/2014/main" id="{A3EEC903-09C9-4793-9C86-B68F1C4E4794}"/>
                </a:ext>
              </a:extLst>
            </p:cNvPr>
            <p:cNvSpPr/>
            <p:nvPr/>
          </p:nvSpPr>
          <p:spPr>
            <a:xfrm rot="8716295">
              <a:off x="5692925" y="4561542"/>
              <a:ext cx="393603" cy="335006"/>
            </a:xfrm>
            <a:custGeom>
              <a:avLst/>
              <a:gdLst>
                <a:gd name="connsiteX0" fmla="*/ 77932 w 393603"/>
                <a:gd name="connsiteY0" fmla="*/ 299055 h 335006"/>
                <a:gd name="connsiteX1" fmla="*/ 77932 w 393603"/>
                <a:gd name="connsiteY1" fmla="*/ 66897 h 335006"/>
                <a:gd name="connsiteX2" fmla="*/ 0 w 393603"/>
                <a:gd name="connsiteY2" fmla="*/ 66898 h 335006"/>
                <a:gd name="connsiteX3" fmla="*/ 0 w 393603"/>
                <a:gd name="connsiteY3" fmla="*/ 0 h 335006"/>
                <a:gd name="connsiteX4" fmla="*/ 158623 w 393603"/>
                <a:gd name="connsiteY4" fmla="*/ 1 h 335006"/>
                <a:gd name="connsiteX5" fmla="*/ 158623 w 393603"/>
                <a:gd name="connsiteY5" fmla="*/ 111726 h 335006"/>
                <a:gd name="connsiteX6" fmla="*/ 160692 w 393603"/>
                <a:gd name="connsiteY6" fmla="*/ 111726 h 335006"/>
                <a:gd name="connsiteX7" fmla="*/ 192762 w 393603"/>
                <a:gd name="connsiteY7" fmla="*/ 39915 h 335006"/>
                <a:gd name="connsiteX8" fmla="*/ 231959 w 393603"/>
                <a:gd name="connsiteY8" fmla="*/ 7837 h 335006"/>
                <a:gd name="connsiteX9" fmla="*/ 393603 w 393603"/>
                <a:gd name="connsiteY9" fmla="*/ 140745 h 335006"/>
                <a:gd name="connsiteX10" fmla="*/ 300695 w 393603"/>
                <a:gd name="connsiteY10" fmla="*/ 146210 h 335006"/>
                <a:gd name="connsiteX11" fmla="*/ 300694 w 393603"/>
                <a:gd name="connsiteY11" fmla="*/ 121382 h 335006"/>
                <a:gd name="connsiteX12" fmla="*/ 249659 w 393603"/>
                <a:gd name="connsiteY12" fmla="*/ 58622 h 335006"/>
                <a:gd name="connsiteX13" fmla="*/ 168969 w 393603"/>
                <a:gd name="connsiteY13" fmla="*/ 191038 h 335006"/>
                <a:gd name="connsiteX14" fmla="*/ 168969 w 393603"/>
                <a:gd name="connsiteY14" fmla="*/ 321385 h 335006"/>
                <a:gd name="connsiteX15" fmla="*/ 148991 w 393603"/>
                <a:gd name="connsiteY15" fmla="*/ 335006 h 335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93603" h="335006">
                  <a:moveTo>
                    <a:pt x="77932" y="299055"/>
                  </a:moveTo>
                  <a:lnTo>
                    <a:pt x="77932" y="66897"/>
                  </a:lnTo>
                  <a:lnTo>
                    <a:pt x="0" y="66898"/>
                  </a:lnTo>
                  <a:lnTo>
                    <a:pt x="0" y="0"/>
                  </a:lnTo>
                  <a:lnTo>
                    <a:pt x="158623" y="1"/>
                  </a:lnTo>
                  <a:lnTo>
                    <a:pt x="158623" y="111726"/>
                  </a:lnTo>
                  <a:lnTo>
                    <a:pt x="160692" y="111726"/>
                  </a:lnTo>
                  <a:cubicBezTo>
                    <a:pt x="171727" y="78967"/>
                    <a:pt x="181555" y="56208"/>
                    <a:pt x="192762" y="39915"/>
                  </a:cubicBezTo>
                  <a:lnTo>
                    <a:pt x="231959" y="7837"/>
                  </a:lnTo>
                  <a:lnTo>
                    <a:pt x="393603" y="140745"/>
                  </a:lnTo>
                  <a:lnTo>
                    <a:pt x="300695" y="146210"/>
                  </a:lnTo>
                  <a:lnTo>
                    <a:pt x="300694" y="121382"/>
                  </a:lnTo>
                  <a:cubicBezTo>
                    <a:pt x="300695" y="84140"/>
                    <a:pt x="279316" y="58622"/>
                    <a:pt x="249659" y="58622"/>
                  </a:cubicBezTo>
                  <a:cubicBezTo>
                    <a:pt x="205521" y="58621"/>
                    <a:pt x="168969" y="117244"/>
                    <a:pt x="168969" y="191038"/>
                  </a:cubicBezTo>
                  <a:lnTo>
                    <a:pt x="168969" y="321385"/>
                  </a:lnTo>
                  <a:lnTo>
                    <a:pt x="148991" y="33500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1" name="Forme libre : forme 230">
              <a:extLst>
                <a:ext uri="{FF2B5EF4-FFF2-40B4-BE49-F238E27FC236}">
                  <a16:creationId xmlns:a16="http://schemas.microsoft.com/office/drawing/2014/main" id="{FE90CF5B-F872-4B44-8410-30DF4F96050B}"/>
                </a:ext>
              </a:extLst>
            </p:cNvPr>
            <p:cNvSpPr/>
            <p:nvPr/>
          </p:nvSpPr>
          <p:spPr>
            <a:xfrm rot="8716295">
              <a:off x="5659234" y="4556420"/>
              <a:ext cx="113018" cy="83608"/>
            </a:xfrm>
            <a:custGeom>
              <a:avLst/>
              <a:gdLst>
                <a:gd name="connsiteX0" fmla="*/ 0 w 113018"/>
                <a:gd name="connsiteY0" fmla="*/ 32910 h 83608"/>
                <a:gd name="connsiteX1" fmla="*/ 24482 w 113018"/>
                <a:gd name="connsiteY1" fmla="*/ 13621 h 83608"/>
                <a:gd name="connsiteX2" fmla="*/ 70259 w 113018"/>
                <a:gd name="connsiteY2" fmla="*/ 0 h 83608"/>
                <a:gd name="connsiteX3" fmla="*/ 113018 w 113018"/>
                <a:gd name="connsiteY3" fmla="*/ 51035 h 83608"/>
                <a:gd name="connsiteX4" fmla="*/ 100518 w 113018"/>
                <a:gd name="connsiteY4" fmla="*/ 83363 h 83608"/>
                <a:gd name="connsiteX5" fmla="*/ 100204 w 113018"/>
                <a:gd name="connsiteY5" fmla="*/ 83608 h 83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18" h="83608">
                  <a:moveTo>
                    <a:pt x="0" y="32910"/>
                  </a:moveTo>
                  <a:lnTo>
                    <a:pt x="24482" y="13621"/>
                  </a:lnTo>
                  <a:cubicBezTo>
                    <a:pt x="38534" y="6380"/>
                    <a:pt x="54052" y="1725"/>
                    <a:pt x="70259" y="0"/>
                  </a:cubicBezTo>
                  <a:cubicBezTo>
                    <a:pt x="103363" y="0"/>
                    <a:pt x="113018" y="28966"/>
                    <a:pt x="113018" y="51035"/>
                  </a:cubicBezTo>
                  <a:cubicBezTo>
                    <a:pt x="111984" y="63105"/>
                    <a:pt x="107501" y="74139"/>
                    <a:pt x="100518" y="83363"/>
                  </a:cubicBezTo>
                  <a:lnTo>
                    <a:pt x="100204" y="8360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2" name="Forme libre : forme 231">
              <a:extLst>
                <a:ext uri="{FF2B5EF4-FFF2-40B4-BE49-F238E27FC236}">
                  <a16:creationId xmlns:a16="http://schemas.microsoft.com/office/drawing/2014/main" id="{43F2D329-8FCB-4FBF-998C-4907E4460E39}"/>
                </a:ext>
              </a:extLst>
            </p:cNvPr>
            <p:cNvSpPr/>
            <p:nvPr/>
          </p:nvSpPr>
          <p:spPr>
            <a:xfrm rot="8716295">
              <a:off x="5371633" y="4613095"/>
              <a:ext cx="88105" cy="83851"/>
            </a:xfrm>
            <a:custGeom>
              <a:avLst/>
              <a:gdLst>
                <a:gd name="connsiteX0" fmla="*/ 6112 w 88105"/>
                <a:gd name="connsiteY0" fmla="*/ 59305 h 83851"/>
                <a:gd name="connsiteX1" fmla="*/ 0 w 88105"/>
                <a:gd name="connsiteY1" fmla="*/ 44829 h 83851"/>
                <a:gd name="connsiteX2" fmla="*/ 0 w 88105"/>
                <a:gd name="connsiteY2" fmla="*/ 44139 h 83851"/>
                <a:gd name="connsiteX3" fmla="*/ 13104 w 88105"/>
                <a:gd name="connsiteY3" fmla="*/ 13104 h 83851"/>
                <a:gd name="connsiteX4" fmla="*/ 44139 w 88105"/>
                <a:gd name="connsiteY4" fmla="*/ 0 h 83851"/>
                <a:gd name="connsiteX5" fmla="*/ 75175 w 88105"/>
                <a:gd name="connsiteY5" fmla="*/ 13104 h 83851"/>
                <a:gd name="connsiteX6" fmla="*/ 75175 w 88105"/>
                <a:gd name="connsiteY6" fmla="*/ 75175 h 83851"/>
                <a:gd name="connsiteX7" fmla="*/ 54626 w 88105"/>
                <a:gd name="connsiteY7" fmla="*/ 83851 h 83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8105" h="83851">
                  <a:moveTo>
                    <a:pt x="6112" y="59305"/>
                  </a:moveTo>
                  <a:lnTo>
                    <a:pt x="0" y="44829"/>
                  </a:lnTo>
                  <a:lnTo>
                    <a:pt x="0" y="44139"/>
                  </a:lnTo>
                  <a:cubicBezTo>
                    <a:pt x="0" y="32415"/>
                    <a:pt x="4828" y="21380"/>
                    <a:pt x="13104" y="13104"/>
                  </a:cubicBezTo>
                  <a:cubicBezTo>
                    <a:pt x="21380" y="4828"/>
                    <a:pt x="32415" y="0"/>
                    <a:pt x="44139" y="0"/>
                  </a:cubicBezTo>
                  <a:cubicBezTo>
                    <a:pt x="55864" y="0"/>
                    <a:pt x="66899" y="4828"/>
                    <a:pt x="75175" y="13104"/>
                  </a:cubicBezTo>
                  <a:cubicBezTo>
                    <a:pt x="92416" y="29657"/>
                    <a:pt x="92416" y="57933"/>
                    <a:pt x="75175" y="75175"/>
                  </a:cubicBezTo>
                  <a:lnTo>
                    <a:pt x="54626" y="8385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3" name="Forme libre : forme 232">
              <a:extLst>
                <a:ext uri="{FF2B5EF4-FFF2-40B4-BE49-F238E27FC236}">
                  <a16:creationId xmlns:a16="http://schemas.microsoft.com/office/drawing/2014/main" id="{6B6D7F3A-4E56-4828-981A-42B8C065119C}"/>
                </a:ext>
              </a:extLst>
            </p:cNvPr>
            <p:cNvSpPr/>
            <p:nvPr/>
          </p:nvSpPr>
          <p:spPr>
            <a:xfrm rot="8716295">
              <a:off x="5473646" y="4706746"/>
              <a:ext cx="91035" cy="188159"/>
            </a:xfrm>
            <a:custGeom>
              <a:avLst/>
              <a:gdLst>
                <a:gd name="connsiteX0" fmla="*/ 91035 w 91035"/>
                <a:gd name="connsiteY0" fmla="*/ 188159 h 188159"/>
                <a:gd name="connsiteX1" fmla="*/ 0 w 91035"/>
                <a:gd name="connsiteY1" fmla="*/ 100571 h 188159"/>
                <a:gd name="connsiteX2" fmla="*/ 0 w 91035"/>
                <a:gd name="connsiteY2" fmla="*/ 0 h 188159"/>
                <a:gd name="connsiteX3" fmla="*/ 91035 w 91035"/>
                <a:gd name="connsiteY3" fmla="*/ 74852 h 188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1035" h="188159">
                  <a:moveTo>
                    <a:pt x="91035" y="188159"/>
                  </a:moveTo>
                  <a:lnTo>
                    <a:pt x="0" y="100571"/>
                  </a:lnTo>
                  <a:lnTo>
                    <a:pt x="0" y="0"/>
                  </a:lnTo>
                  <a:lnTo>
                    <a:pt x="91035" y="7485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4" name="Forme libre : forme 233">
              <a:extLst>
                <a:ext uri="{FF2B5EF4-FFF2-40B4-BE49-F238E27FC236}">
                  <a16:creationId xmlns:a16="http://schemas.microsoft.com/office/drawing/2014/main" id="{15482403-9DB9-423C-AFE3-0667F41AE021}"/>
                </a:ext>
              </a:extLst>
            </p:cNvPr>
            <p:cNvSpPr/>
            <p:nvPr/>
          </p:nvSpPr>
          <p:spPr>
            <a:xfrm rot="8716295">
              <a:off x="6218962" y="4454620"/>
              <a:ext cx="171018" cy="106515"/>
            </a:xfrm>
            <a:custGeom>
              <a:avLst/>
              <a:gdLst>
                <a:gd name="connsiteX0" fmla="*/ 0 w 171018"/>
                <a:gd name="connsiteY0" fmla="*/ 19991 h 106515"/>
                <a:gd name="connsiteX1" fmla="*/ 13365 w 171018"/>
                <a:gd name="connsiteY1" fmla="*/ 9053 h 106515"/>
                <a:gd name="connsiteX2" fmla="*/ 60952 w 171018"/>
                <a:gd name="connsiteY2" fmla="*/ 87 h 106515"/>
                <a:gd name="connsiteX3" fmla="*/ 166956 w 171018"/>
                <a:gd name="connsiteY3" fmla="*/ 76705 h 106515"/>
                <a:gd name="connsiteX4" fmla="*/ 171018 w 171018"/>
                <a:gd name="connsiteY4" fmla="*/ 106515 h 106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018" h="106515">
                  <a:moveTo>
                    <a:pt x="0" y="19991"/>
                  </a:moveTo>
                  <a:lnTo>
                    <a:pt x="13365" y="9053"/>
                  </a:lnTo>
                  <a:cubicBezTo>
                    <a:pt x="28538" y="2846"/>
                    <a:pt x="44400" y="-602"/>
                    <a:pt x="60952" y="87"/>
                  </a:cubicBezTo>
                  <a:cubicBezTo>
                    <a:pt x="114229" y="-948"/>
                    <a:pt x="151600" y="26725"/>
                    <a:pt x="166956" y="76705"/>
                  </a:cubicBezTo>
                  <a:lnTo>
                    <a:pt x="171018" y="10651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5" name="Forme libre : forme 234">
              <a:extLst>
                <a:ext uri="{FF2B5EF4-FFF2-40B4-BE49-F238E27FC236}">
                  <a16:creationId xmlns:a16="http://schemas.microsoft.com/office/drawing/2014/main" id="{3D785DA4-1DD3-4CD0-B6D4-AFBA2FBDA40D}"/>
                </a:ext>
              </a:extLst>
            </p:cNvPr>
            <p:cNvSpPr/>
            <p:nvPr/>
          </p:nvSpPr>
          <p:spPr>
            <a:xfrm rot="8716295">
              <a:off x="6005990" y="4487669"/>
              <a:ext cx="156555" cy="122067"/>
            </a:xfrm>
            <a:custGeom>
              <a:avLst/>
              <a:gdLst>
                <a:gd name="connsiteX0" fmla="*/ 65519 w 156555"/>
                <a:gd name="connsiteY0" fmla="*/ 76009 h 122067"/>
                <a:gd name="connsiteX1" fmla="*/ 65519 w 156555"/>
                <a:gd name="connsiteY1" fmla="*/ 24828 h 122067"/>
                <a:gd name="connsiteX2" fmla="*/ 0 w 156555"/>
                <a:gd name="connsiteY2" fmla="*/ 24828 h 122067"/>
                <a:gd name="connsiteX3" fmla="*/ 0 w 156555"/>
                <a:gd name="connsiteY3" fmla="*/ 3449 h 122067"/>
                <a:gd name="connsiteX4" fmla="*/ 156555 w 156555"/>
                <a:gd name="connsiteY4" fmla="*/ 0 h 122067"/>
                <a:gd name="connsiteX5" fmla="*/ 156554 w 156555"/>
                <a:gd name="connsiteY5" fmla="*/ 122067 h 122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6555" h="122067">
                  <a:moveTo>
                    <a:pt x="65519" y="76009"/>
                  </a:moveTo>
                  <a:lnTo>
                    <a:pt x="65519" y="24828"/>
                  </a:lnTo>
                  <a:lnTo>
                    <a:pt x="0" y="24828"/>
                  </a:lnTo>
                  <a:lnTo>
                    <a:pt x="0" y="3449"/>
                  </a:lnTo>
                  <a:cubicBezTo>
                    <a:pt x="49656" y="5517"/>
                    <a:pt x="101381" y="1379"/>
                    <a:pt x="156555" y="0"/>
                  </a:cubicBezTo>
                  <a:lnTo>
                    <a:pt x="156554" y="12206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6" name="Forme libre : forme 235">
              <a:extLst>
                <a:ext uri="{FF2B5EF4-FFF2-40B4-BE49-F238E27FC236}">
                  <a16:creationId xmlns:a16="http://schemas.microsoft.com/office/drawing/2014/main" id="{1C7E4A7F-54D6-4E2E-8810-88EBF5989BAE}"/>
                </a:ext>
              </a:extLst>
            </p:cNvPr>
            <p:cNvSpPr/>
            <p:nvPr/>
          </p:nvSpPr>
          <p:spPr>
            <a:xfrm rot="7484129">
              <a:off x="6103422" y="4586563"/>
              <a:ext cx="308532" cy="296464"/>
            </a:xfrm>
            <a:custGeom>
              <a:avLst/>
              <a:gdLst>
                <a:gd name="connsiteX0" fmla="*/ 137293 w 308532"/>
                <a:gd name="connsiteY0" fmla="*/ 296464 h 296464"/>
                <a:gd name="connsiteX1" fmla="*/ 72419 w 308532"/>
                <a:gd name="connsiteY1" fmla="*/ 175766 h 296464"/>
                <a:gd name="connsiteX2" fmla="*/ 105610 w 308532"/>
                <a:gd name="connsiteY2" fmla="*/ 83734 h 296464"/>
                <a:gd name="connsiteX3" fmla="*/ 0 w 308532"/>
                <a:gd name="connsiteY3" fmla="*/ 83734 h 296464"/>
                <a:gd name="connsiteX4" fmla="*/ 0 w 308532"/>
                <a:gd name="connsiteY4" fmla="*/ 0 h 296464"/>
                <a:gd name="connsiteX5" fmla="*/ 265017 w 308532"/>
                <a:gd name="connsiteY5" fmla="*/ 0 h 296464"/>
                <a:gd name="connsiteX6" fmla="*/ 308532 w 308532"/>
                <a:gd name="connsiteY6" fmla="*/ 75260 h 296464"/>
                <a:gd name="connsiteX7" fmla="*/ 308532 w 308532"/>
                <a:gd name="connsiteY7" fmla="*/ 83734 h 296464"/>
                <a:gd name="connsiteX8" fmla="*/ 210466 w 308532"/>
                <a:gd name="connsiteY8" fmla="*/ 83734 h 296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8532" h="296464">
                  <a:moveTo>
                    <a:pt x="137293" y="296464"/>
                  </a:moveTo>
                  <a:lnTo>
                    <a:pt x="72419" y="175766"/>
                  </a:lnTo>
                  <a:lnTo>
                    <a:pt x="105610" y="83734"/>
                  </a:lnTo>
                  <a:lnTo>
                    <a:pt x="0" y="83734"/>
                  </a:lnTo>
                  <a:lnTo>
                    <a:pt x="0" y="0"/>
                  </a:lnTo>
                  <a:lnTo>
                    <a:pt x="265017" y="0"/>
                  </a:lnTo>
                  <a:lnTo>
                    <a:pt x="308532" y="75260"/>
                  </a:lnTo>
                  <a:lnTo>
                    <a:pt x="308532" y="83734"/>
                  </a:lnTo>
                  <a:lnTo>
                    <a:pt x="210466" y="8373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7" name="Forme libre : forme 236">
              <a:extLst>
                <a:ext uri="{FF2B5EF4-FFF2-40B4-BE49-F238E27FC236}">
                  <a16:creationId xmlns:a16="http://schemas.microsoft.com/office/drawing/2014/main" id="{A17A78DB-4F64-4274-8493-7CCA79B06AA7}"/>
                </a:ext>
              </a:extLst>
            </p:cNvPr>
            <p:cNvSpPr/>
            <p:nvPr/>
          </p:nvSpPr>
          <p:spPr>
            <a:xfrm rot="13089394">
              <a:off x="6309616" y="4543919"/>
              <a:ext cx="412568" cy="359948"/>
            </a:xfrm>
            <a:custGeom>
              <a:avLst/>
              <a:gdLst>
                <a:gd name="connsiteX0" fmla="*/ 412568 w 412568"/>
                <a:gd name="connsiteY0" fmla="*/ 252801 h 359948"/>
                <a:gd name="connsiteX1" fmla="*/ 138636 w 412568"/>
                <a:gd name="connsiteY1" fmla="*/ 359701 h 359948"/>
                <a:gd name="connsiteX2" fmla="*/ 35911 w 412568"/>
                <a:gd name="connsiteY2" fmla="*/ 317943 h 359948"/>
                <a:gd name="connsiteX3" fmla="*/ 0 w 412568"/>
                <a:gd name="connsiteY3" fmla="*/ 174296 h 359948"/>
                <a:gd name="connsiteX4" fmla="*/ 0 w 412568"/>
                <a:gd name="connsiteY4" fmla="*/ 74054 h 359948"/>
                <a:gd name="connsiteX5" fmla="*/ 112066 w 412568"/>
                <a:gd name="connsiteY5" fmla="*/ 0 h 359948"/>
                <a:gd name="connsiteX6" fmla="*/ 112747 w 412568"/>
                <a:gd name="connsiteY6" fmla="*/ 94956 h 359948"/>
                <a:gd name="connsiteX7" fmla="*/ 132789 w 412568"/>
                <a:gd name="connsiteY7" fmla="*/ 233593 h 359948"/>
                <a:gd name="connsiteX8" fmla="*/ 233008 w 412568"/>
                <a:gd name="connsiteY8" fmla="*/ 288713 h 359948"/>
                <a:gd name="connsiteX9" fmla="*/ 308172 w 412568"/>
                <a:gd name="connsiteY9" fmla="*/ 275351 h 359948"/>
                <a:gd name="connsiteX10" fmla="*/ 410898 w 412568"/>
                <a:gd name="connsiteY10" fmla="*/ 233593 h 359948"/>
                <a:gd name="connsiteX11" fmla="*/ 412568 w 412568"/>
                <a:gd name="connsiteY11" fmla="*/ 244449 h 359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2568" h="359948">
                  <a:moveTo>
                    <a:pt x="412568" y="252801"/>
                  </a:moveTo>
                  <a:cubicBezTo>
                    <a:pt x="324041" y="328800"/>
                    <a:pt x="207954" y="355526"/>
                    <a:pt x="138636" y="359701"/>
                  </a:cubicBezTo>
                  <a:cubicBezTo>
                    <a:pt x="100219" y="362207"/>
                    <a:pt x="62637" y="345504"/>
                    <a:pt x="35911" y="317943"/>
                  </a:cubicBezTo>
                  <a:cubicBezTo>
                    <a:pt x="7516" y="290383"/>
                    <a:pt x="0" y="242779"/>
                    <a:pt x="0" y="174296"/>
                  </a:cubicBezTo>
                  <a:lnTo>
                    <a:pt x="0" y="74054"/>
                  </a:lnTo>
                  <a:lnTo>
                    <a:pt x="112066" y="0"/>
                  </a:lnTo>
                  <a:lnTo>
                    <a:pt x="112747" y="94956"/>
                  </a:lnTo>
                  <a:cubicBezTo>
                    <a:pt x="110241" y="141725"/>
                    <a:pt x="117756" y="189329"/>
                    <a:pt x="132789" y="233593"/>
                  </a:cubicBezTo>
                  <a:cubicBezTo>
                    <a:pt x="146153" y="270339"/>
                    <a:pt x="180394" y="288713"/>
                    <a:pt x="233008" y="288713"/>
                  </a:cubicBezTo>
                  <a:cubicBezTo>
                    <a:pt x="258899" y="287878"/>
                    <a:pt x="283953" y="282866"/>
                    <a:pt x="308172" y="275351"/>
                  </a:cubicBezTo>
                  <a:cubicBezTo>
                    <a:pt x="343249" y="264493"/>
                    <a:pt x="377491" y="250296"/>
                    <a:pt x="410898" y="233593"/>
                  </a:cubicBezTo>
                  <a:cubicBezTo>
                    <a:pt x="411732" y="236933"/>
                    <a:pt x="412568" y="241109"/>
                    <a:pt x="412568" y="2444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8" name="Forme libre : forme 237">
              <a:extLst>
                <a:ext uri="{FF2B5EF4-FFF2-40B4-BE49-F238E27FC236}">
                  <a16:creationId xmlns:a16="http://schemas.microsoft.com/office/drawing/2014/main" id="{31E8EF04-1BFF-4BC4-80D3-7F289E70ABAB}"/>
                </a:ext>
              </a:extLst>
            </p:cNvPr>
            <p:cNvSpPr/>
            <p:nvPr/>
          </p:nvSpPr>
          <p:spPr>
            <a:xfrm rot="8716295">
              <a:off x="6597507" y="4422612"/>
              <a:ext cx="149044" cy="111064"/>
            </a:xfrm>
            <a:custGeom>
              <a:avLst/>
              <a:gdLst>
                <a:gd name="connsiteX0" fmla="*/ 0 w 149044"/>
                <a:gd name="connsiteY0" fmla="*/ 51375 h 111064"/>
                <a:gd name="connsiteX1" fmla="*/ 1002 w 149044"/>
                <a:gd name="connsiteY1" fmla="*/ 50432 h 111064"/>
                <a:gd name="connsiteX2" fmla="*/ 98612 w 149044"/>
                <a:gd name="connsiteY2" fmla="*/ 0 h 111064"/>
                <a:gd name="connsiteX3" fmla="*/ 149044 w 149044"/>
                <a:gd name="connsiteY3" fmla="*/ 60193 h 111064"/>
                <a:gd name="connsiteX4" fmla="*/ 134300 w 149044"/>
                <a:gd name="connsiteY4" fmla="*/ 98322 h 111064"/>
                <a:gd name="connsiteX5" fmla="*/ 117977 w 149044"/>
                <a:gd name="connsiteY5" fmla="*/ 111064 h 111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9044" h="111064">
                  <a:moveTo>
                    <a:pt x="0" y="51375"/>
                  </a:moveTo>
                  <a:lnTo>
                    <a:pt x="1002" y="50432"/>
                  </a:lnTo>
                  <a:cubicBezTo>
                    <a:pt x="25404" y="21963"/>
                    <a:pt x="60381" y="4067"/>
                    <a:pt x="98612" y="0"/>
                  </a:cubicBezTo>
                  <a:cubicBezTo>
                    <a:pt x="137657" y="0"/>
                    <a:pt x="149044" y="34164"/>
                    <a:pt x="149044" y="60193"/>
                  </a:cubicBezTo>
                  <a:cubicBezTo>
                    <a:pt x="147824" y="74428"/>
                    <a:pt x="142536" y="87443"/>
                    <a:pt x="134300" y="98322"/>
                  </a:cubicBezTo>
                  <a:lnTo>
                    <a:pt x="117977" y="11106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9" name="Forme libre : forme 238">
              <a:extLst>
                <a:ext uri="{FF2B5EF4-FFF2-40B4-BE49-F238E27FC236}">
                  <a16:creationId xmlns:a16="http://schemas.microsoft.com/office/drawing/2014/main" id="{E03D7ED1-19E5-46C9-9C4C-1E76838E7319}"/>
                </a:ext>
              </a:extLst>
            </p:cNvPr>
            <p:cNvSpPr/>
            <p:nvPr/>
          </p:nvSpPr>
          <p:spPr>
            <a:xfrm rot="8716295">
              <a:off x="6708126" y="4876229"/>
              <a:ext cx="139286" cy="121327"/>
            </a:xfrm>
            <a:custGeom>
              <a:avLst/>
              <a:gdLst>
                <a:gd name="connsiteX0" fmla="*/ 26453 w 139286"/>
                <a:gd name="connsiteY0" fmla="*/ 96267 h 121327"/>
                <a:gd name="connsiteX1" fmla="*/ 0 w 139286"/>
                <a:gd name="connsiteY1" fmla="*/ 33618 h 121327"/>
                <a:gd name="connsiteX2" fmla="*/ 0 w 139286"/>
                <a:gd name="connsiteY2" fmla="*/ 32225 h 121327"/>
                <a:gd name="connsiteX3" fmla="*/ 13607 w 139286"/>
                <a:gd name="connsiteY3" fmla="*/ 0 h 121327"/>
                <a:gd name="connsiteX4" fmla="*/ 139286 w 139286"/>
                <a:gd name="connsiteY4" fmla="*/ 103337 h 121327"/>
                <a:gd name="connsiteX5" fmla="*/ 123037 w 139286"/>
                <a:gd name="connsiteY5" fmla="*/ 114366 h 121327"/>
                <a:gd name="connsiteX6" fmla="*/ 89101 w 139286"/>
                <a:gd name="connsiteY6" fmla="*/ 121327 h 121327"/>
                <a:gd name="connsiteX7" fmla="*/ 26453 w 139286"/>
                <a:gd name="connsiteY7" fmla="*/ 96267 h 121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9286" h="121327">
                  <a:moveTo>
                    <a:pt x="26453" y="96267"/>
                  </a:moveTo>
                  <a:cubicBezTo>
                    <a:pt x="9746" y="79561"/>
                    <a:pt x="0" y="57285"/>
                    <a:pt x="0" y="33618"/>
                  </a:cubicBezTo>
                  <a:lnTo>
                    <a:pt x="0" y="32225"/>
                  </a:lnTo>
                  <a:lnTo>
                    <a:pt x="13607" y="0"/>
                  </a:lnTo>
                  <a:lnTo>
                    <a:pt x="139286" y="103337"/>
                  </a:lnTo>
                  <a:lnTo>
                    <a:pt x="123037" y="114366"/>
                  </a:lnTo>
                  <a:cubicBezTo>
                    <a:pt x="112421" y="118890"/>
                    <a:pt x="100935" y="121327"/>
                    <a:pt x="89101" y="121327"/>
                  </a:cubicBezTo>
                  <a:cubicBezTo>
                    <a:pt x="65435" y="121327"/>
                    <a:pt x="43159" y="112973"/>
                    <a:pt x="26453" y="9626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0" name="Forme libre : forme 239">
              <a:extLst>
                <a:ext uri="{FF2B5EF4-FFF2-40B4-BE49-F238E27FC236}">
                  <a16:creationId xmlns:a16="http://schemas.microsoft.com/office/drawing/2014/main" id="{C1576961-5E07-41EC-850E-E4583FE1454E}"/>
                </a:ext>
              </a:extLst>
            </p:cNvPr>
            <p:cNvSpPr/>
            <p:nvPr/>
          </p:nvSpPr>
          <p:spPr>
            <a:xfrm rot="8716295">
              <a:off x="4782105" y="4823045"/>
              <a:ext cx="311921" cy="362797"/>
            </a:xfrm>
            <a:custGeom>
              <a:avLst/>
              <a:gdLst>
                <a:gd name="connsiteX0" fmla="*/ 311920 w 311921"/>
                <a:gd name="connsiteY0" fmla="*/ 120307 h 362797"/>
                <a:gd name="connsiteX1" fmla="*/ 138360 w 311921"/>
                <a:gd name="connsiteY1" fmla="*/ 1 h 362797"/>
                <a:gd name="connsiteX2" fmla="*/ 138360 w 311921"/>
                <a:gd name="connsiteY2" fmla="*/ 0 h 362797"/>
                <a:gd name="connsiteX3" fmla="*/ 311921 w 311921"/>
                <a:gd name="connsiteY3" fmla="*/ 120307 h 362797"/>
                <a:gd name="connsiteX4" fmla="*/ 0 w 311921"/>
                <a:gd name="connsiteY4" fmla="*/ 362797 h 362797"/>
                <a:gd name="connsiteX5" fmla="*/ 0 w 311921"/>
                <a:gd name="connsiteY5" fmla="*/ 320869 h 362797"/>
                <a:gd name="connsiteX6" fmla="*/ 27877 w 311921"/>
                <a:gd name="connsiteY6" fmla="*/ 343790 h 362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1921" h="362797">
                  <a:moveTo>
                    <a:pt x="311920" y="120307"/>
                  </a:moveTo>
                  <a:lnTo>
                    <a:pt x="138360" y="1"/>
                  </a:lnTo>
                  <a:lnTo>
                    <a:pt x="138360" y="0"/>
                  </a:lnTo>
                  <a:lnTo>
                    <a:pt x="311921" y="120307"/>
                  </a:lnTo>
                  <a:close/>
                  <a:moveTo>
                    <a:pt x="0" y="362797"/>
                  </a:moveTo>
                  <a:lnTo>
                    <a:pt x="0" y="320869"/>
                  </a:lnTo>
                  <a:lnTo>
                    <a:pt x="27877" y="34379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1" name="Forme libre : forme 240">
              <a:extLst>
                <a:ext uri="{FF2B5EF4-FFF2-40B4-BE49-F238E27FC236}">
                  <a16:creationId xmlns:a16="http://schemas.microsoft.com/office/drawing/2014/main" id="{9FA9A85B-EE8A-423B-8950-E68C50856717}"/>
                </a:ext>
              </a:extLst>
            </p:cNvPr>
            <p:cNvSpPr/>
            <p:nvPr/>
          </p:nvSpPr>
          <p:spPr>
            <a:xfrm rot="8716295">
              <a:off x="5132149" y="4738008"/>
              <a:ext cx="148614" cy="131720"/>
            </a:xfrm>
            <a:custGeom>
              <a:avLst/>
              <a:gdLst>
                <a:gd name="connsiteX0" fmla="*/ 26453 w 148614"/>
                <a:gd name="connsiteY0" fmla="*/ 106660 h 131720"/>
                <a:gd name="connsiteX1" fmla="*/ 0 w 148614"/>
                <a:gd name="connsiteY1" fmla="*/ 44011 h 131720"/>
                <a:gd name="connsiteX2" fmla="*/ 0 w 148614"/>
                <a:gd name="connsiteY2" fmla="*/ 42618 h 131720"/>
                <a:gd name="connsiteX3" fmla="*/ 17995 w 148614"/>
                <a:gd name="connsiteY3" fmla="*/ 0 h 131720"/>
                <a:gd name="connsiteX4" fmla="*/ 148614 w 148614"/>
                <a:gd name="connsiteY4" fmla="*/ 107398 h 131720"/>
                <a:gd name="connsiteX5" fmla="*/ 123037 w 148614"/>
                <a:gd name="connsiteY5" fmla="*/ 124759 h 131720"/>
                <a:gd name="connsiteX6" fmla="*/ 89101 w 148614"/>
                <a:gd name="connsiteY6" fmla="*/ 131720 h 131720"/>
                <a:gd name="connsiteX7" fmla="*/ 26453 w 148614"/>
                <a:gd name="connsiteY7" fmla="*/ 106660 h 131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8614" h="131720">
                  <a:moveTo>
                    <a:pt x="26453" y="106660"/>
                  </a:moveTo>
                  <a:cubicBezTo>
                    <a:pt x="9746" y="89954"/>
                    <a:pt x="0" y="67678"/>
                    <a:pt x="0" y="44011"/>
                  </a:cubicBezTo>
                  <a:lnTo>
                    <a:pt x="0" y="42618"/>
                  </a:lnTo>
                  <a:lnTo>
                    <a:pt x="17995" y="0"/>
                  </a:lnTo>
                  <a:lnTo>
                    <a:pt x="148614" y="107398"/>
                  </a:lnTo>
                  <a:lnTo>
                    <a:pt x="123037" y="124759"/>
                  </a:lnTo>
                  <a:cubicBezTo>
                    <a:pt x="112421" y="129283"/>
                    <a:pt x="100935" y="131720"/>
                    <a:pt x="89101" y="131720"/>
                  </a:cubicBezTo>
                  <a:cubicBezTo>
                    <a:pt x="65435" y="131720"/>
                    <a:pt x="43159" y="123366"/>
                    <a:pt x="26453" y="10666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2" name="Forme libre : forme 241">
              <a:extLst>
                <a:ext uri="{FF2B5EF4-FFF2-40B4-BE49-F238E27FC236}">
                  <a16:creationId xmlns:a16="http://schemas.microsoft.com/office/drawing/2014/main" id="{E8656A7C-561D-49B7-A5B3-3E7DBB76249A}"/>
                </a:ext>
              </a:extLst>
            </p:cNvPr>
            <p:cNvSpPr/>
            <p:nvPr/>
          </p:nvSpPr>
          <p:spPr>
            <a:xfrm rot="8716295">
              <a:off x="5043572" y="4624951"/>
              <a:ext cx="150722" cy="101024"/>
            </a:xfrm>
            <a:custGeom>
              <a:avLst/>
              <a:gdLst>
                <a:gd name="connsiteX0" fmla="*/ 0 w 150722"/>
                <a:gd name="connsiteY0" fmla="*/ 25991 h 101024"/>
                <a:gd name="connsiteX1" fmla="*/ 28034 w 150722"/>
                <a:gd name="connsiteY1" fmla="*/ 6961 h 101024"/>
                <a:gd name="connsiteX2" fmla="*/ 61968 w 150722"/>
                <a:gd name="connsiteY2" fmla="*/ 0 h 101024"/>
                <a:gd name="connsiteX3" fmla="*/ 124618 w 150722"/>
                <a:gd name="connsiteY3" fmla="*/ 26453 h 101024"/>
                <a:gd name="connsiteX4" fmla="*/ 150722 w 150722"/>
                <a:gd name="connsiteY4" fmla="*/ 88580 h 101024"/>
                <a:gd name="connsiteX5" fmla="*/ 148306 w 150722"/>
                <a:gd name="connsiteY5" fmla="*/ 101024 h 101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0722" h="101024">
                  <a:moveTo>
                    <a:pt x="0" y="25991"/>
                  </a:moveTo>
                  <a:lnTo>
                    <a:pt x="28034" y="6961"/>
                  </a:lnTo>
                  <a:cubicBezTo>
                    <a:pt x="38649" y="2437"/>
                    <a:pt x="50135" y="0"/>
                    <a:pt x="61968" y="0"/>
                  </a:cubicBezTo>
                  <a:cubicBezTo>
                    <a:pt x="85637" y="0"/>
                    <a:pt x="107912" y="9746"/>
                    <a:pt x="124618" y="26453"/>
                  </a:cubicBezTo>
                  <a:cubicBezTo>
                    <a:pt x="142021" y="43159"/>
                    <a:pt x="150722" y="65782"/>
                    <a:pt x="150722" y="88580"/>
                  </a:cubicBezTo>
                  <a:lnTo>
                    <a:pt x="148306" y="10102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3" name="Forme libre : forme 242">
              <a:extLst>
                <a:ext uri="{FF2B5EF4-FFF2-40B4-BE49-F238E27FC236}">
                  <a16:creationId xmlns:a16="http://schemas.microsoft.com/office/drawing/2014/main" id="{45EC6C6B-273F-4A15-AAE9-5518C2B1DC2D}"/>
                </a:ext>
              </a:extLst>
            </p:cNvPr>
            <p:cNvSpPr/>
            <p:nvPr/>
          </p:nvSpPr>
          <p:spPr>
            <a:xfrm rot="8716295">
              <a:off x="8546573" y="4108588"/>
              <a:ext cx="215176" cy="313567"/>
            </a:xfrm>
            <a:custGeom>
              <a:avLst/>
              <a:gdLst>
                <a:gd name="connsiteX0" fmla="*/ 122760 w 215176"/>
                <a:gd name="connsiteY0" fmla="*/ 266809 h 313567"/>
                <a:gd name="connsiteX1" fmla="*/ 122761 w 215176"/>
                <a:gd name="connsiteY1" fmla="*/ 105519 h 313567"/>
                <a:gd name="connsiteX2" fmla="*/ 122761 w 215176"/>
                <a:gd name="connsiteY2" fmla="*/ 99312 h 313567"/>
                <a:gd name="connsiteX3" fmla="*/ 91726 w 215176"/>
                <a:gd name="connsiteY3" fmla="*/ 75863 h 313567"/>
                <a:gd name="connsiteX4" fmla="*/ 0 w 215176"/>
                <a:gd name="connsiteY4" fmla="*/ 75863 h 313567"/>
                <a:gd name="connsiteX5" fmla="*/ 0 w 215176"/>
                <a:gd name="connsiteY5" fmla="*/ 0 h 313567"/>
                <a:gd name="connsiteX6" fmla="*/ 128968 w 215176"/>
                <a:gd name="connsiteY6" fmla="*/ 0 h 313567"/>
                <a:gd name="connsiteX7" fmla="*/ 215176 w 215176"/>
                <a:gd name="connsiteY7" fmla="*/ 75863 h 313567"/>
                <a:gd name="connsiteX8" fmla="*/ 215176 w 215176"/>
                <a:gd name="connsiteY8" fmla="*/ 313567 h 313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5176" h="313567">
                  <a:moveTo>
                    <a:pt x="122760" y="266809"/>
                  </a:moveTo>
                  <a:lnTo>
                    <a:pt x="122761" y="105519"/>
                  </a:lnTo>
                  <a:cubicBezTo>
                    <a:pt x="122761" y="103450"/>
                    <a:pt x="122761" y="101381"/>
                    <a:pt x="122761" y="99312"/>
                  </a:cubicBezTo>
                  <a:cubicBezTo>
                    <a:pt x="120692" y="84139"/>
                    <a:pt x="106899" y="73795"/>
                    <a:pt x="91726" y="75863"/>
                  </a:cubicBezTo>
                  <a:lnTo>
                    <a:pt x="0" y="75863"/>
                  </a:lnTo>
                  <a:lnTo>
                    <a:pt x="0" y="0"/>
                  </a:lnTo>
                  <a:lnTo>
                    <a:pt x="128968" y="0"/>
                  </a:lnTo>
                  <a:cubicBezTo>
                    <a:pt x="184831" y="0"/>
                    <a:pt x="215177" y="24139"/>
                    <a:pt x="215176" y="75863"/>
                  </a:cubicBezTo>
                  <a:lnTo>
                    <a:pt x="215176" y="31356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4" name="Forme libre : forme 243">
              <a:extLst>
                <a:ext uri="{FF2B5EF4-FFF2-40B4-BE49-F238E27FC236}">
                  <a16:creationId xmlns:a16="http://schemas.microsoft.com/office/drawing/2014/main" id="{32743732-25BA-43FE-A86A-E2B7D7FF3C3D}"/>
                </a:ext>
              </a:extLst>
            </p:cNvPr>
            <p:cNvSpPr/>
            <p:nvPr/>
          </p:nvSpPr>
          <p:spPr>
            <a:xfrm rot="8716295">
              <a:off x="8681306" y="4151041"/>
              <a:ext cx="394490" cy="343138"/>
            </a:xfrm>
            <a:custGeom>
              <a:avLst/>
              <a:gdLst>
                <a:gd name="connsiteX0" fmla="*/ 77932 w 394490"/>
                <a:gd name="connsiteY0" fmla="*/ 311621 h 343138"/>
                <a:gd name="connsiteX1" fmla="*/ 77932 w 394490"/>
                <a:gd name="connsiteY1" fmla="*/ 69053 h 343138"/>
                <a:gd name="connsiteX2" fmla="*/ 0 w 394490"/>
                <a:gd name="connsiteY2" fmla="*/ 69054 h 343138"/>
                <a:gd name="connsiteX3" fmla="*/ 0 w 394490"/>
                <a:gd name="connsiteY3" fmla="*/ 2156 h 343138"/>
                <a:gd name="connsiteX4" fmla="*/ 158623 w 394490"/>
                <a:gd name="connsiteY4" fmla="*/ 2157 h 343138"/>
                <a:gd name="connsiteX5" fmla="*/ 158624 w 394490"/>
                <a:gd name="connsiteY5" fmla="*/ 113882 h 343138"/>
                <a:gd name="connsiteX6" fmla="*/ 160692 w 394490"/>
                <a:gd name="connsiteY6" fmla="*/ 113882 h 343138"/>
                <a:gd name="connsiteX7" fmla="*/ 233107 w 394490"/>
                <a:gd name="connsiteY7" fmla="*/ 9053 h 343138"/>
                <a:gd name="connsiteX8" fmla="*/ 280694 w 394490"/>
                <a:gd name="connsiteY8" fmla="*/ 87 h 343138"/>
                <a:gd name="connsiteX9" fmla="*/ 394490 w 394490"/>
                <a:gd name="connsiteY9" fmla="*/ 133882 h 343138"/>
                <a:gd name="connsiteX10" fmla="*/ 394490 w 394490"/>
                <a:gd name="connsiteY10" fmla="*/ 142849 h 343138"/>
                <a:gd name="connsiteX11" fmla="*/ 300694 w 394490"/>
                <a:gd name="connsiteY11" fmla="*/ 148365 h 343138"/>
                <a:gd name="connsiteX12" fmla="*/ 300694 w 394490"/>
                <a:gd name="connsiteY12" fmla="*/ 123538 h 343138"/>
                <a:gd name="connsiteX13" fmla="*/ 249660 w 394490"/>
                <a:gd name="connsiteY13" fmla="*/ 60778 h 343138"/>
                <a:gd name="connsiteX14" fmla="*/ 168969 w 394490"/>
                <a:gd name="connsiteY14" fmla="*/ 193194 h 343138"/>
                <a:gd name="connsiteX15" fmla="*/ 168969 w 394490"/>
                <a:gd name="connsiteY15" fmla="*/ 323541 h 343138"/>
                <a:gd name="connsiteX16" fmla="*/ 140226 w 394490"/>
                <a:gd name="connsiteY16" fmla="*/ 343138 h 343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94490" h="343138">
                  <a:moveTo>
                    <a:pt x="77932" y="311621"/>
                  </a:moveTo>
                  <a:lnTo>
                    <a:pt x="77932" y="69053"/>
                  </a:lnTo>
                  <a:lnTo>
                    <a:pt x="0" y="69054"/>
                  </a:lnTo>
                  <a:lnTo>
                    <a:pt x="0" y="2156"/>
                  </a:lnTo>
                  <a:lnTo>
                    <a:pt x="158623" y="2157"/>
                  </a:lnTo>
                  <a:lnTo>
                    <a:pt x="158624" y="113882"/>
                  </a:lnTo>
                  <a:lnTo>
                    <a:pt x="160692" y="113882"/>
                  </a:lnTo>
                  <a:cubicBezTo>
                    <a:pt x="182762" y="48364"/>
                    <a:pt x="200003" y="22846"/>
                    <a:pt x="233107" y="9053"/>
                  </a:cubicBezTo>
                  <a:cubicBezTo>
                    <a:pt x="248280" y="2846"/>
                    <a:pt x="264142" y="-602"/>
                    <a:pt x="280694" y="87"/>
                  </a:cubicBezTo>
                  <a:cubicBezTo>
                    <a:pt x="351730" y="-1293"/>
                    <a:pt x="394490" y="48364"/>
                    <a:pt x="394490" y="133882"/>
                  </a:cubicBezTo>
                  <a:lnTo>
                    <a:pt x="394490" y="142849"/>
                  </a:lnTo>
                  <a:lnTo>
                    <a:pt x="300694" y="148365"/>
                  </a:lnTo>
                  <a:lnTo>
                    <a:pt x="300694" y="123538"/>
                  </a:lnTo>
                  <a:cubicBezTo>
                    <a:pt x="300695" y="86296"/>
                    <a:pt x="279316" y="60778"/>
                    <a:pt x="249660" y="60778"/>
                  </a:cubicBezTo>
                  <a:cubicBezTo>
                    <a:pt x="205521" y="60778"/>
                    <a:pt x="168968" y="119399"/>
                    <a:pt x="168969" y="193194"/>
                  </a:cubicBezTo>
                  <a:lnTo>
                    <a:pt x="168969" y="323541"/>
                  </a:lnTo>
                  <a:lnTo>
                    <a:pt x="140226" y="34313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5" name="Forme libre : forme 244">
              <a:extLst>
                <a:ext uri="{FF2B5EF4-FFF2-40B4-BE49-F238E27FC236}">
                  <a16:creationId xmlns:a16="http://schemas.microsoft.com/office/drawing/2014/main" id="{7B52D3F6-5BB4-4C49-9CE4-EE5073D9853E}"/>
                </a:ext>
              </a:extLst>
            </p:cNvPr>
            <p:cNvSpPr/>
            <p:nvPr/>
          </p:nvSpPr>
          <p:spPr>
            <a:xfrm rot="8716295">
              <a:off x="8646997" y="4143256"/>
              <a:ext cx="121064" cy="89924"/>
            </a:xfrm>
            <a:custGeom>
              <a:avLst/>
              <a:gdLst>
                <a:gd name="connsiteX0" fmla="*/ 0 w 121064"/>
                <a:gd name="connsiteY0" fmla="*/ 39250 h 89924"/>
                <a:gd name="connsiteX1" fmla="*/ 32528 w 121064"/>
                <a:gd name="connsiteY1" fmla="*/ 13621 h 89924"/>
                <a:gd name="connsiteX2" fmla="*/ 78305 w 121064"/>
                <a:gd name="connsiteY2" fmla="*/ 0 h 89924"/>
                <a:gd name="connsiteX3" fmla="*/ 121064 w 121064"/>
                <a:gd name="connsiteY3" fmla="*/ 51035 h 89924"/>
                <a:gd name="connsiteX4" fmla="*/ 108563 w 121064"/>
                <a:gd name="connsiteY4" fmla="*/ 83363 h 89924"/>
                <a:gd name="connsiteX5" fmla="*/ 100159 w 121064"/>
                <a:gd name="connsiteY5" fmla="*/ 89924 h 8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1064" h="89924">
                  <a:moveTo>
                    <a:pt x="0" y="39250"/>
                  </a:moveTo>
                  <a:lnTo>
                    <a:pt x="32528" y="13621"/>
                  </a:lnTo>
                  <a:cubicBezTo>
                    <a:pt x="46580" y="6380"/>
                    <a:pt x="62098" y="1724"/>
                    <a:pt x="78305" y="0"/>
                  </a:cubicBezTo>
                  <a:cubicBezTo>
                    <a:pt x="111409" y="0"/>
                    <a:pt x="121065" y="28966"/>
                    <a:pt x="121064" y="51035"/>
                  </a:cubicBezTo>
                  <a:cubicBezTo>
                    <a:pt x="120030" y="63105"/>
                    <a:pt x="115546" y="74139"/>
                    <a:pt x="108563" y="83363"/>
                  </a:cubicBezTo>
                  <a:lnTo>
                    <a:pt x="100159" y="8992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6" name="Forme libre : forme 245">
              <a:extLst>
                <a:ext uri="{FF2B5EF4-FFF2-40B4-BE49-F238E27FC236}">
                  <a16:creationId xmlns:a16="http://schemas.microsoft.com/office/drawing/2014/main" id="{974B4B87-324B-47FF-A212-4C0ACF31AA91}"/>
                </a:ext>
              </a:extLst>
            </p:cNvPr>
            <p:cNvSpPr/>
            <p:nvPr/>
          </p:nvSpPr>
          <p:spPr>
            <a:xfrm rot="8716295">
              <a:off x="8360649" y="4203945"/>
              <a:ext cx="88105" cy="88278"/>
            </a:xfrm>
            <a:custGeom>
              <a:avLst/>
              <a:gdLst>
                <a:gd name="connsiteX0" fmla="*/ 11702 w 88105"/>
                <a:gd name="connsiteY0" fmla="*/ 72544 h 88278"/>
                <a:gd name="connsiteX1" fmla="*/ 0 w 88105"/>
                <a:gd name="connsiteY1" fmla="*/ 44829 h 88278"/>
                <a:gd name="connsiteX2" fmla="*/ 0 w 88105"/>
                <a:gd name="connsiteY2" fmla="*/ 44139 h 88278"/>
                <a:gd name="connsiteX3" fmla="*/ 13104 w 88105"/>
                <a:gd name="connsiteY3" fmla="*/ 13104 h 88278"/>
                <a:gd name="connsiteX4" fmla="*/ 44139 w 88105"/>
                <a:gd name="connsiteY4" fmla="*/ 0 h 88278"/>
                <a:gd name="connsiteX5" fmla="*/ 75175 w 88105"/>
                <a:gd name="connsiteY5" fmla="*/ 13104 h 88278"/>
                <a:gd name="connsiteX6" fmla="*/ 75175 w 88105"/>
                <a:gd name="connsiteY6" fmla="*/ 75175 h 88278"/>
                <a:gd name="connsiteX7" fmla="*/ 44139 w 88105"/>
                <a:gd name="connsiteY7" fmla="*/ 88278 h 88278"/>
                <a:gd name="connsiteX8" fmla="*/ 37752 w 88105"/>
                <a:gd name="connsiteY8" fmla="*/ 85724 h 88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105" h="88278">
                  <a:moveTo>
                    <a:pt x="11702" y="72544"/>
                  </a:moveTo>
                  <a:lnTo>
                    <a:pt x="0" y="44829"/>
                  </a:lnTo>
                  <a:lnTo>
                    <a:pt x="0" y="44139"/>
                  </a:lnTo>
                  <a:cubicBezTo>
                    <a:pt x="0" y="32415"/>
                    <a:pt x="4828" y="21380"/>
                    <a:pt x="13104" y="13104"/>
                  </a:cubicBezTo>
                  <a:cubicBezTo>
                    <a:pt x="21380" y="4828"/>
                    <a:pt x="32415" y="0"/>
                    <a:pt x="44139" y="0"/>
                  </a:cubicBezTo>
                  <a:cubicBezTo>
                    <a:pt x="55864" y="0"/>
                    <a:pt x="66899" y="4828"/>
                    <a:pt x="75175" y="13104"/>
                  </a:cubicBezTo>
                  <a:cubicBezTo>
                    <a:pt x="92416" y="29657"/>
                    <a:pt x="92416" y="57933"/>
                    <a:pt x="75175" y="75175"/>
                  </a:cubicBezTo>
                  <a:cubicBezTo>
                    <a:pt x="66899" y="83451"/>
                    <a:pt x="55864" y="88278"/>
                    <a:pt x="44139" y="88278"/>
                  </a:cubicBezTo>
                  <a:lnTo>
                    <a:pt x="37752" y="8572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7" name="Forme libre : forme 246">
              <a:extLst>
                <a:ext uri="{FF2B5EF4-FFF2-40B4-BE49-F238E27FC236}">
                  <a16:creationId xmlns:a16="http://schemas.microsoft.com/office/drawing/2014/main" id="{768621C9-8294-4C5A-A666-2755301AC879}"/>
                </a:ext>
              </a:extLst>
            </p:cNvPr>
            <p:cNvSpPr/>
            <p:nvPr/>
          </p:nvSpPr>
          <p:spPr>
            <a:xfrm rot="8716295">
              <a:off x="8270439" y="4208809"/>
              <a:ext cx="54467" cy="27557"/>
            </a:xfrm>
            <a:custGeom>
              <a:avLst/>
              <a:gdLst>
                <a:gd name="connsiteX0" fmla="*/ 0 w 54467"/>
                <a:gd name="connsiteY0" fmla="*/ 0 h 27557"/>
                <a:gd name="connsiteX1" fmla="*/ 54467 w 54467"/>
                <a:gd name="connsiteY1" fmla="*/ 0 h 27557"/>
                <a:gd name="connsiteX2" fmla="*/ 54467 w 54467"/>
                <a:gd name="connsiteY2" fmla="*/ 27557 h 27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4467" h="27557">
                  <a:moveTo>
                    <a:pt x="0" y="0"/>
                  </a:moveTo>
                  <a:lnTo>
                    <a:pt x="54467" y="0"/>
                  </a:lnTo>
                  <a:lnTo>
                    <a:pt x="54467" y="2755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8" name="Forme libre : forme 247">
              <a:extLst>
                <a:ext uri="{FF2B5EF4-FFF2-40B4-BE49-F238E27FC236}">
                  <a16:creationId xmlns:a16="http://schemas.microsoft.com/office/drawing/2014/main" id="{9E9BB5E4-25D8-4430-9168-B4FFC214EF40}"/>
                </a:ext>
              </a:extLst>
            </p:cNvPr>
            <p:cNvSpPr/>
            <p:nvPr/>
          </p:nvSpPr>
          <p:spPr>
            <a:xfrm rot="8716295">
              <a:off x="8503577" y="4269431"/>
              <a:ext cx="151727" cy="331039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9" name="Forme libre : forme 248">
              <a:extLst>
                <a:ext uri="{FF2B5EF4-FFF2-40B4-BE49-F238E27FC236}">
                  <a16:creationId xmlns:a16="http://schemas.microsoft.com/office/drawing/2014/main" id="{C60FDD63-9989-4778-99BC-4CA38E27813C}"/>
                </a:ext>
              </a:extLst>
            </p:cNvPr>
            <p:cNvSpPr/>
            <p:nvPr/>
          </p:nvSpPr>
          <p:spPr>
            <a:xfrm rot="8716295">
              <a:off x="8994983" y="4078441"/>
              <a:ext cx="137688" cy="132478"/>
            </a:xfrm>
            <a:custGeom>
              <a:avLst/>
              <a:gdLst>
                <a:gd name="connsiteX0" fmla="*/ 46653 w 137688"/>
                <a:gd name="connsiteY0" fmla="*/ 86420 h 132478"/>
                <a:gd name="connsiteX1" fmla="*/ 46653 w 137688"/>
                <a:gd name="connsiteY1" fmla="*/ 24828 h 132478"/>
                <a:gd name="connsiteX2" fmla="*/ 0 w 137688"/>
                <a:gd name="connsiteY2" fmla="*/ 24828 h 132478"/>
                <a:gd name="connsiteX3" fmla="*/ 15342 w 137688"/>
                <a:gd name="connsiteY3" fmla="*/ 2695 h 132478"/>
                <a:gd name="connsiteX4" fmla="*/ 137688 w 137688"/>
                <a:gd name="connsiteY4" fmla="*/ 0 h 132478"/>
                <a:gd name="connsiteX5" fmla="*/ 137688 w 137688"/>
                <a:gd name="connsiteY5" fmla="*/ 132478 h 132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7688" h="132478">
                  <a:moveTo>
                    <a:pt x="46653" y="86420"/>
                  </a:moveTo>
                  <a:lnTo>
                    <a:pt x="46653" y="24828"/>
                  </a:lnTo>
                  <a:lnTo>
                    <a:pt x="0" y="24828"/>
                  </a:lnTo>
                  <a:lnTo>
                    <a:pt x="15342" y="2695"/>
                  </a:lnTo>
                  <a:lnTo>
                    <a:pt x="137688" y="0"/>
                  </a:lnTo>
                  <a:lnTo>
                    <a:pt x="137688" y="13247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50" name="Forme libre : forme 249">
              <a:extLst>
                <a:ext uri="{FF2B5EF4-FFF2-40B4-BE49-F238E27FC236}">
                  <a16:creationId xmlns:a16="http://schemas.microsoft.com/office/drawing/2014/main" id="{B2A3447C-9A40-40ED-90AE-7E8F61562971}"/>
                </a:ext>
              </a:extLst>
            </p:cNvPr>
            <p:cNvSpPr/>
            <p:nvPr/>
          </p:nvSpPr>
          <p:spPr>
            <a:xfrm rot="7484129">
              <a:off x="9136824" y="4228704"/>
              <a:ext cx="8392" cy="13068"/>
            </a:xfrm>
            <a:custGeom>
              <a:avLst/>
              <a:gdLst>
                <a:gd name="connsiteX0" fmla="*/ 3897 w 8392"/>
                <a:gd name="connsiteY0" fmla="*/ 13068 h 13068"/>
                <a:gd name="connsiteX1" fmla="*/ 0 w 8392"/>
                <a:gd name="connsiteY1" fmla="*/ 5818 h 13068"/>
                <a:gd name="connsiteX2" fmla="*/ 8392 w 8392"/>
                <a:gd name="connsiteY2" fmla="*/ 0 h 13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92" h="13068">
                  <a:moveTo>
                    <a:pt x="3897" y="13068"/>
                  </a:moveTo>
                  <a:lnTo>
                    <a:pt x="0" y="5818"/>
                  </a:lnTo>
                  <a:lnTo>
                    <a:pt x="8392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51" name="Forme libre : forme 250">
              <a:extLst>
                <a:ext uri="{FF2B5EF4-FFF2-40B4-BE49-F238E27FC236}">
                  <a16:creationId xmlns:a16="http://schemas.microsoft.com/office/drawing/2014/main" id="{AF796F84-B8C6-47A7-AFE4-EB29F2AB6378}"/>
                </a:ext>
              </a:extLst>
            </p:cNvPr>
            <p:cNvSpPr/>
            <p:nvPr/>
          </p:nvSpPr>
          <p:spPr>
            <a:xfrm rot="8716295">
              <a:off x="8839311" y="5117279"/>
              <a:ext cx="37096" cy="40385"/>
            </a:xfrm>
            <a:custGeom>
              <a:avLst/>
              <a:gdLst>
                <a:gd name="connsiteX0" fmla="*/ 37095 w 37096"/>
                <a:gd name="connsiteY0" fmla="*/ 25713 h 40385"/>
                <a:gd name="connsiteX1" fmla="*/ 0 w 37096"/>
                <a:gd name="connsiteY1" fmla="*/ 0 h 40385"/>
                <a:gd name="connsiteX2" fmla="*/ 0 w 37096"/>
                <a:gd name="connsiteY2" fmla="*/ 0 h 40385"/>
                <a:gd name="connsiteX3" fmla="*/ 37096 w 37096"/>
                <a:gd name="connsiteY3" fmla="*/ 25713 h 40385"/>
                <a:gd name="connsiteX4" fmla="*/ 0 w 37096"/>
                <a:gd name="connsiteY4" fmla="*/ 40385 h 40385"/>
                <a:gd name="connsiteX5" fmla="*/ 0 w 37096"/>
                <a:gd name="connsiteY5" fmla="*/ 28525 h 40385"/>
                <a:gd name="connsiteX6" fmla="*/ 9740 w 37096"/>
                <a:gd name="connsiteY6" fmla="*/ 36533 h 40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7096" h="40385">
                  <a:moveTo>
                    <a:pt x="37095" y="25713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37096" y="25713"/>
                  </a:lnTo>
                  <a:close/>
                  <a:moveTo>
                    <a:pt x="0" y="40385"/>
                  </a:moveTo>
                  <a:lnTo>
                    <a:pt x="0" y="28525"/>
                  </a:lnTo>
                  <a:lnTo>
                    <a:pt x="9740" y="3653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52" name="Forme libre : forme 251">
              <a:extLst>
                <a:ext uri="{FF2B5EF4-FFF2-40B4-BE49-F238E27FC236}">
                  <a16:creationId xmlns:a16="http://schemas.microsoft.com/office/drawing/2014/main" id="{2233237E-B80D-42F8-931D-8054F72AE801}"/>
                </a:ext>
              </a:extLst>
            </p:cNvPr>
            <p:cNvSpPr/>
            <p:nvPr/>
          </p:nvSpPr>
          <p:spPr>
            <a:xfrm rot="8716295">
              <a:off x="8967255" y="4971567"/>
              <a:ext cx="231347" cy="158649"/>
            </a:xfrm>
            <a:custGeom>
              <a:avLst/>
              <a:gdLst>
                <a:gd name="connsiteX0" fmla="*/ 8965 w 231347"/>
                <a:gd name="connsiteY0" fmla="*/ 158649 h 158649"/>
                <a:gd name="connsiteX1" fmla="*/ 0 w 231347"/>
                <a:gd name="connsiteY1" fmla="*/ 146235 h 158649"/>
                <a:gd name="connsiteX2" fmla="*/ 155416 w 231347"/>
                <a:gd name="connsiteY2" fmla="*/ 0 h 158649"/>
                <a:gd name="connsiteX3" fmla="*/ 231347 w 231347"/>
                <a:gd name="connsiteY3" fmla="*/ 62433 h 1586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1347" h="158649">
                  <a:moveTo>
                    <a:pt x="8965" y="158649"/>
                  </a:moveTo>
                  <a:lnTo>
                    <a:pt x="0" y="146235"/>
                  </a:lnTo>
                  <a:lnTo>
                    <a:pt x="155416" y="0"/>
                  </a:lnTo>
                  <a:lnTo>
                    <a:pt x="231347" y="6243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53" name="Forme libre : forme 252">
              <a:extLst>
                <a:ext uri="{FF2B5EF4-FFF2-40B4-BE49-F238E27FC236}">
                  <a16:creationId xmlns:a16="http://schemas.microsoft.com/office/drawing/2014/main" id="{D2B24EFE-E0BE-44BE-936C-76A3B5C53B00}"/>
                </a:ext>
              </a:extLst>
            </p:cNvPr>
            <p:cNvSpPr/>
            <p:nvPr/>
          </p:nvSpPr>
          <p:spPr>
            <a:xfrm rot="8716295">
              <a:off x="8555937" y="4871188"/>
              <a:ext cx="249519" cy="296463"/>
            </a:xfrm>
            <a:custGeom>
              <a:avLst/>
              <a:gdLst>
                <a:gd name="connsiteX0" fmla="*/ 249516 w 249519"/>
                <a:gd name="connsiteY0" fmla="*/ 83734 h 296463"/>
                <a:gd name="connsiteX1" fmla="*/ 128718 w 249519"/>
                <a:gd name="connsiteY1" fmla="*/ 0 h 296463"/>
                <a:gd name="connsiteX2" fmla="*/ 128719 w 249519"/>
                <a:gd name="connsiteY2" fmla="*/ 0 h 296463"/>
                <a:gd name="connsiteX3" fmla="*/ 249519 w 249519"/>
                <a:gd name="connsiteY3" fmla="*/ 83734 h 296463"/>
                <a:gd name="connsiteX4" fmla="*/ 137293 w 249519"/>
                <a:gd name="connsiteY4" fmla="*/ 296463 h 296463"/>
                <a:gd name="connsiteX5" fmla="*/ 72418 w 249519"/>
                <a:gd name="connsiteY5" fmla="*/ 175766 h 296463"/>
                <a:gd name="connsiteX6" fmla="*/ 105610 w 249519"/>
                <a:gd name="connsiteY6" fmla="*/ 83734 h 296463"/>
                <a:gd name="connsiteX7" fmla="*/ 0 w 249519"/>
                <a:gd name="connsiteY7" fmla="*/ 83734 h 296463"/>
                <a:gd name="connsiteX8" fmla="*/ 0 w 249519"/>
                <a:gd name="connsiteY8" fmla="*/ 0 h 296463"/>
                <a:gd name="connsiteX9" fmla="*/ 78196 w 249519"/>
                <a:gd name="connsiteY9" fmla="*/ 0 h 296463"/>
                <a:gd name="connsiteX10" fmla="*/ 203756 w 249519"/>
                <a:gd name="connsiteY10" fmla="*/ 103239 h 296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519" h="296463">
                  <a:moveTo>
                    <a:pt x="249516" y="83734"/>
                  </a:moveTo>
                  <a:lnTo>
                    <a:pt x="128718" y="0"/>
                  </a:lnTo>
                  <a:lnTo>
                    <a:pt x="128719" y="0"/>
                  </a:lnTo>
                  <a:lnTo>
                    <a:pt x="249519" y="83734"/>
                  </a:lnTo>
                  <a:close/>
                  <a:moveTo>
                    <a:pt x="137293" y="296463"/>
                  </a:moveTo>
                  <a:lnTo>
                    <a:pt x="72418" y="175766"/>
                  </a:lnTo>
                  <a:lnTo>
                    <a:pt x="105610" y="83734"/>
                  </a:lnTo>
                  <a:lnTo>
                    <a:pt x="0" y="83734"/>
                  </a:lnTo>
                  <a:lnTo>
                    <a:pt x="0" y="0"/>
                  </a:lnTo>
                  <a:lnTo>
                    <a:pt x="78196" y="0"/>
                  </a:lnTo>
                  <a:lnTo>
                    <a:pt x="203756" y="103239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54" name="Forme libre : forme 253">
              <a:extLst>
                <a:ext uri="{FF2B5EF4-FFF2-40B4-BE49-F238E27FC236}">
                  <a16:creationId xmlns:a16="http://schemas.microsoft.com/office/drawing/2014/main" id="{BD8759E4-7EF8-4E69-9CA5-FBD1075B75FD}"/>
                </a:ext>
              </a:extLst>
            </p:cNvPr>
            <p:cNvSpPr/>
            <p:nvPr/>
          </p:nvSpPr>
          <p:spPr>
            <a:xfrm rot="8716295">
              <a:off x="9124182" y="4842281"/>
              <a:ext cx="37059" cy="48941"/>
            </a:xfrm>
            <a:custGeom>
              <a:avLst/>
              <a:gdLst>
                <a:gd name="connsiteX0" fmla="*/ 0 w 37059"/>
                <a:gd name="connsiteY0" fmla="*/ 48941 h 48941"/>
                <a:gd name="connsiteX1" fmla="*/ 33925 w 37059"/>
                <a:gd name="connsiteY1" fmla="*/ 0 h 48941"/>
                <a:gd name="connsiteX2" fmla="*/ 37059 w 37059"/>
                <a:gd name="connsiteY2" fmla="*/ 7460 h 48941"/>
                <a:gd name="connsiteX3" fmla="*/ 24128 w 37059"/>
                <a:gd name="connsiteY3" fmla="*/ 38754 h 48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059" h="48941">
                  <a:moveTo>
                    <a:pt x="0" y="48941"/>
                  </a:moveTo>
                  <a:lnTo>
                    <a:pt x="33925" y="0"/>
                  </a:lnTo>
                  <a:lnTo>
                    <a:pt x="37059" y="7460"/>
                  </a:lnTo>
                  <a:cubicBezTo>
                    <a:pt x="37059" y="18753"/>
                    <a:pt x="32749" y="30133"/>
                    <a:pt x="24128" y="3875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55" name="Forme libre : forme 254">
              <a:extLst>
                <a:ext uri="{FF2B5EF4-FFF2-40B4-BE49-F238E27FC236}">
                  <a16:creationId xmlns:a16="http://schemas.microsoft.com/office/drawing/2014/main" id="{2D6A3EF2-20C8-49DA-949B-8330E3607D99}"/>
                </a:ext>
              </a:extLst>
            </p:cNvPr>
            <p:cNvSpPr/>
            <p:nvPr/>
          </p:nvSpPr>
          <p:spPr>
            <a:xfrm rot="8716295">
              <a:off x="8946271" y="4530250"/>
              <a:ext cx="235267" cy="296463"/>
            </a:xfrm>
            <a:custGeom>
              <a:avLst/>
              <a:gdLst>
                <a:gd name="connsiteX0" fmla="*/ 64028 w 235267"/>
                <a:gd name="connsiteY0" fmla="*/ 296463 h 296463"/>
                <a:gd name="connsiteX1" fmla="*/ 0 w 235267"/>
                <a:gd name="connsiteY1" fmla="*/ 177341 h 296463"/>
                <a:gd name="connsiteX2" fmla="*/ 122928 w 235267"/>
                <a:gd name="connsiteY2" fmla="*/ 0 h 296463"/>
                <a:gd name="connsiteX3" fmla="*/ 235266 w 235267"/>
                <a:gd name="connsiteY3" fmla="*/ 0 h 296463"/>
                <a:gd name="connsiteX4" fmla="*/ 235267 w 235267"/>
                <a:gd name="connsiteY4" fmla="*/ 83734 h 296463"/>
                <a:gd name="connsiteX5" fmla="*/ 137200 w 235267"/>
                <a:gd name="connsiteY5" fmla="*/ 83735 h 296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5267" h="296463">
                  <a:moveTo>
                    <a:pt x="64028" y="296463"/>
                  </a:moveTo>
                  <a:lnTo>
                    <a:pt x="0" y="177341"/>
                  </a:lnTo>
                  <a:lnTo>
                    <a:pt x="122928" y="0"/>
                  </a:lnTo>
                  <a:lnTo>
                    <a:pt x="235266" y="0"/>
                  </a:lnTo>
                  <a:lnTo>
                    <a:pt x="235267" y="83734"/>
                  </a:lnTo>
                  <a:lnTo>
                    <a:pt x="137200" y="83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56" name="Forme libre : forme 255">
              <a:extLst>
                <a:ext uri="{FF2B5EF4-FFF2-40B4-BE49-F238E27FC236}">
                  <a16:creationId xmlns:a16="http://schemas.microsoft.com/office/drawing/2014/main" id="{DEA24689-1E16-4FD7-B87D-CC68FADB3747}"/>
                </a:ext>
              </a:extLst>
            </p:cNvPr>
            <p:cNvSpPr/>
            <p:nvPr/>
          </p:nvSpPr>
          <p:spPr>
            <a:xfrm rot="8716295">
              <a:off x="8906661" y="4660900"/>
              <a:ext cx="109652" cy="109652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57" name="Forme libre : forme 256">
              <a:extLst>
                <a:ext uri="{FF2B5EF4-FFF2-40B4-BE49-F238E27FC236}">
                  <a16:creationId xmlns:a16="http://schemas.microsoft.com/office/drawing/2014/main" id="{AF2BB05F-9E94-4046-809C-43F0EAB69F04}"/>
                </a:ext>
              </a:extLst>
            </p:cNvPr>
            <p:cNvSpPr/>
            <p:nvPr/>
          </p:nvSpPr>
          <p:spPr>
            <a:xfrm rot="13089394">
              <a:off x="7765620" y="4253518"/>
              <a:ext cx="72828" cy="75543"/>
            </a:xfrm>
            <a:custGeom>
              <a:avLst/>
              <a:gdLst>
                <a:gd name="connsiteX0" fmla="*/ 0 w 72828"/>
                <a:gd name="connsiteY0" fmla="*/ 75543 h 75543"/>
                <a:gd name="connsiteX1" fmla="*/ 0 w 72828"/>
                <a:gd name="connsiteY1" fmla="*/ 37783 h 75543"/>
                <a:gd name="connsiteX2" fmla="*/ 72828 w 72828"/>
                <a:gd name="connsiteY2" fmla="*/ 0 h 75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2828" h="75543">
                  <a:moveTo>
                    <a:pt x="0" y="75543"/>
                  </a:moveTo>
                  <a:lnTo>
                    <a:pt x="0" y="37783"/>
                  </a:lnTo>
                  <a:lnTo>
                    <a:pt x="72828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58" name="Forme libre : forme 257">
              <a:extLst>
                <a:ext uri="{FF2B5EF4-FFF2-40B4-BE49-F238E27FC236}">
                  <a16:creationId xmlns:a16="http://schemas.microsoft.com/office/drawing/2014/main" id="{648E20BB-ED6C-46E9-8C61-4E27A4EF36C9}"/>
                </a:ext>
              </a:extLst>
            </p:cNvPr>
            <p:cNvSpPr/>
            <p:nvPr/>
          </p:nvSpPr>
          <p:spPr>
            <a:xfrm rot="8716295">
              <a:off x="7196646" y="4735107"/>
              <a:ext cx="215177" cy="351729"/>
            </a:xfrm>
            <a:custGeom>
              <a:avLst/>
              <a:gdLst>
                <a:gd name="connsiteX0" fmla="*/ 122761 w 215177"/>
                <a:gd name="connsiteY0" fmla="*/ 351729 h 351729"/>
                <a:gd name="connsiteX1" fmla="*/ 122761 w 215177"/>
                <a:gd name="connsiteY1" fmla="*/ 105519 h 351729"/>
                <a:gd name="connsiteX2" fmla="*/ 122761 w 215177"/>
                <a:gd name="connsiteY2" fmla="*/ 99312 h 351729"/>
                <a:gd name="connsiteX3" fmla="*/ 91726 w 215177"/>
                <a:gd name="connsiteY3" fmla="*/ 75863 h 351729"/>
                <a:gd name="connsiteX4" fmla="*/ 0 w 215177"/>
                <a:gd name="connsiteY4" fmla="*/ 75863 h 351729"/>
                <a:gd name="connsiteX5" fmla="*/ 0 w 215177"/>
                <a:gd name="connsiteY5" fmla="*/ 0 h 351729"/>
                <a:gd name="connsiteX6" fmla="*/ 20033 w 215177"/>
                <a:gd name="connsiteY6" fmla="*/ 0 h 351729"/>
                <a:gd name="connsiteX7" fmla="*/ 215177 w 215177"/>
                <a:gd name="connsiteY7" fmla="*/ 160452 h 351729"/>
                <a:gd name="connsiteX8" fmla="*/ 215176 w 215177"/>
                <a:gd name="connsiteY8" fmla="*/ 315177 h 351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5177" h="351729">
                  <a:moveTo>
                    <a:pt x="122761" y="351729"/>
                  </a:moveTo>
                  <a:lnTo>
                    <a:pt x="122761" y="105519"/>
                  </a:lnTo>
                  <a:cubicBezTo>
                    <a:pt x="122761" y="103450"/>
                    <a:pt x="122761" y="101381"/>
                    <a:pt x="122761" y="99312"/>
                  </a:cubicBezTo>
                  <a:cubicBezTo>
                    <a:pt x="120692" y="84139"/>
                    <a:pt x="106899" y="73795"/>
                    <a:pt x="91726" y="75863"/>
                  </a:cubicBezTo>
                  <a:lnTo>
                    <a:pt x="0" y="75863"/>
                  </a:lnTo>
                  <a:lnTo>
                    <a:pt x="0" y="0"/>
                  </a:lnTo>
                  <a:lnTo>
                    <a:pt x="20033" y="0"/>
                  </a:lnTo>
                  <a:lnTo>
                    <a:pt x="215177" y="160452"/>
                  </a:lnTo>
                  <a:lnTo>
                    <a:pt x="215176" y="31517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59" name="Forme libre : forme 258">
              <a:extLst>
                <a:ext uri="{FF2B5EF4-FFF2-40B4-BE49-F238E27FC236}">
                  <a16:creationId xmlns:a16="http://schemas.microsoft.com/office/drawing/2014/main" id="{0425F3C8-5D55-4418-B372-0D25A9DEE7B7}"/>
                </a:ext>
              </a:extLst>
            </p:cNvPr>
            <p:cNvSpPr/>
            <p:nvPr/>
          </p:nvSpPr>
          <p:spPr>
            <a:xfrm rot="8716295">
              <a:off x="7519762" y="4714342"/>
              <a:ext cx="185667" cy="383455"/>
            </a:xfrm>
            <a:custGeom>
              <a:avLst/>
              <a:gdLst>
                <a:gd name="connsiteX0" fmla="*/ 77932 w 185667"/>
                <a:gd name="connsiteY0" fmla="*/ 383455 h 383455"/>
                <a:gd name="connsiteX1" fmla="*/ 77932 w 185667"/>
                <a:gd name="connsiteY1" fmla="*/ 66898 h 383455"/>
                <a:gd name="connsiteX2" fmla="*/ 0 w 185667"/>
                <a:gd name="connsiteY2" fmla="*/ 66898 h 383455"/>
                <a:gd name="connsiteX3" fmla="*/ 0 w 185667"/>
                <a:gd name="connsiteY3" fmla="*/ 0 h 383455"/>
                <a:gd name="connsiteX4" fmla="*/ 33456 w 185667"/>
                <a:gd name="connsiteY4" fmla="*/ 0 h 383455"/>
                <a:gd name="connsiteX5" fmla="*/ 158623 w 185667"/>
                <a:gd name="connsiteY5" fmla="*/ 102916 h 383455"/>
                <a:gd name="connsiteX6" fmla="*/ 158623 w 185667"/>
                <a:gd name="connsiteY6" fmla="*/ 111726 h 383455"/>
                <a:gd name="connsiteX7" fmla="*/ 160692 w 185667"/>
                <a:gd name="connsiteY7" fmla="*/ 111726 h 383455"/>
                <a:gd name="connsiteX8" fmla="*/ 162749 w 185667"/>
                <a:gd name="connsiteY8" fmla="*/ 106308 h 383455"/>
                <a:gd name="connsiteX9" fmla="*/ 185667 w 185667"/>
                <a:gd name="connsiteY9" fmla="*/ 125152 h 383455"/>
                <a:gd name="connsiteX10" fmla="*/ 168969 w 185667"/>
                <a:gd name="connsiteY10" fmla="*/ 191038 h 383455"/>
                <a:gd name="connsiteX11" fmla="*/ 168969 w 185667"/>
                <a:gd name="connsiteY11" fmla="*/ 321385 h 383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85667" h="383455">
                  <a:moveTo>
                    <a:pt x="77932" y="383455"/>
                  </a:moveTo>
                  <a:lnTo>
                    <a:pt x="77932" y="66898"/>
                  </a:lnTo>
                  <a:lnTo>
                    <a:pt x="0" y="66898"/>
                  </a:lnTo>
                  <a:lnTo>
                    <a:pt x="0" y="0"/>
                  </a:lnTo>
                  <a:lnTo>
                    <a:pt x="33456" y="0"/>
                  </a:lnTo>
                  <a:lnTo>
                    <a:pt x="158623" y="102916"/>
                  </a:lnTo>
                  <a:lnTo>
                    <a:pt x="158623" y="111726"/>
                  </a:lnTo>
                  <a:lnTo>
                    <a:pt x="160692" y="111726"/>
                  </a:lnTo>
                  <a:lnTo>
                    <a:pt x="162749" y="106308"/>
                  </a:lnTo>
                  <a:lnTo>
                    <a:pt x="185667" y="125152"/>
                  </a:lnTo>
                  <a:lnTo>
                    <a:pt x="168969" y="191038"/>
                  </a:lnTo>
                  <a:lnTo>
                    <a:pt x="168969" y="32138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60" name="Forme libre : forme 259">
              <a:extLst>
                <a:ext uri="{FF2B5EF4-FFF2-40B4-BE49-F238E27FC236}">
                  <a16:creationId xmlns:a16="http://schemas.microsoft.com/office/drawing/2014/main" id="{EDD435A8-06B6-4D34-8FB4-7D9B50D27740}"/>
                </a:ext>
              </a:extLst>
            </p:cNvPr>
            <p:cNvSpPr/>
            <p:nvPr/>
          </p:nvSpPr>
          <p:spPr>
            <a:xfrm rot="8716295">
              <a:off x="7265319" y="4648384"/>
              <a:ext cx="282763" cy="206900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61" name="Forme libre : forme 260">
              <a:extLst>
                <a:ext uri="{FF2B5EF4-FFF2-40B4-BE49-F238E27FC236}">
                  <a16:creationId xmlns:a16="http://schemas.microsoft.com/office/drawing/2014/main" id="{BB6F01A6-4DBF-4CE2-A0B0-7647F1567CF0}"/>
                </a:ext>
              </a:extLst>
            </p:cNvPr>
            <p:cNvSpPr/>
            <p:nvPr/>
          </p:nvSpPr>
          <p:spPr>
            <a:xfrm rot="8716295">
              <a:off x="7028032" y="4868729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62" name="Forme libre : forme 261">
              <a:extLst>
                <a:ext uri="{FF2B5EF4-FFF2-40B4-BE49-F238E27FC236}">
                  <a16:creationId xmlns:a16="http://schemas.microsoft.com/office/drawing/2014/main" id="{12E0784B-3E64-40CB-84BA-10151C5FCF6C}"/>
                </a:ext>
              </a:extLst>
            </p:cNvPr>
            <p:cNvSpPr/>
            <p:nvPr/>
          </p:nvSpPr>
          <p:spPr>
            <a:xfrm rot="8716295">
              <a:off x="6838986" y="4552893"/>
              <a:ext cx="301743" cy="294200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63" name="Forme libre : forme 262">
              <a:extLst>
                <a:ext uri="{FF2B5EF4-FFF2-40B4-BE49-F238E27FC236}">
                  <a16:creationId xmlns:a16="http://schemas.microsoft.com/office/drawing/2014/main" id="{A8DDDE0D-0158-4653-AE25-B28CEF69728F}"/>
                </a:ext>
              </a:extLst>
            </p:cNvPr>
            <p:cNvSpPr/>
            <p:nvPr/>
          </p:nvSpPr>
          <p:spPr>
            <a:xfrm rot="8716295">
              <a:off x="6821466" y="4356542"/>
              <a:ext cx="439901" cy="511464"/>
            </a:xfrm>
            <a:custGeom>
              <a:avLst/>
              <a:gdLst>
                <a:gd name="connsiteX0" fmla="*/ 1873 w 439901"/>
                <a:gd name="connsiteY0" fmla="*/ 384681 h 511464"/>
                <a:gd name="connsiteX1" fmla="*/ 1725 w 439901"/>
                <a:gd name="connsiteY1" fmla="*/ 383648 h 511464"/>
                <a:gd name="connsiteX2" fmla="*/ 0 w 439901"/>
                <a:gd name="connsiteY2" fmla="*/ 333043 h 511464"/>
                <a:gd name="connsiteX3" fmla="*/ 0 w 439901"/>
                <a:gd name="connsiteY3" fmla="*/ 61444 h 511464"/>
                <a:gd name="connsiteX4" fmla="*/ 118434 w 439901"/>
                <a:gd name="connsiteY4" fmla="*/ 0 h 511464"/>
                <a:gd name="connsiteX5" fmla="*/ 120216 w 439901"/>
                <a:gd name="connsiteY5" fmla="*/ 248447 h 511464"/>
                <a:gd name="connsiteX6" fmla="*/ 141587 w 439901"/>
                <a:gd name="connsiteY6" fmla="*/ 396268 h 511464"/>
                <a:gd name="connsiteX7" fmla="*/ 248446 w 439901"/>
                <a:gd name="connsiteY7" fmla="*/ 455041 h 511464"/>
                <a:gd name="connsiteX8" fmla="*/ 328590 w 439901"/>
                <a:gd name="connsiteY8" fmla="*/ 440793 h 511464"/>
                <a:gd name="connsiteX9" fmla="*/ 438120 w 439901"/>
                <a:gd name="connsiteY9" fmla="*/ 396268 h 511464"/>
                <a:gd name="connsiteX10" fmla="*/ 439901 w 439901"/>
                <a:gd name="connsiteY10" fmla="*/ 407844 h 511464"/>
                <a:gd name="connsiteX11" fmla="*/ 439901 w 439901"/>
                <a:gd name="connsiteY11" fmla="*/ 416749 h 511464"/>
                <a:gd name="connsiteX12" fmla="*/ 286180 w 439901"/>
                <a:gd name="connsiteY12" fmla="*/ 502459 h 511464"/>
                <a:gd name="connsiteX13" fmla="*/ 252462 w 439901"/>
                <a:gd name="connsiteY13" fmla="*/ 511464 h 511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39901" h="511464">
                  <a:moveTo>
                    <a:pt x="1873" y="384681"/>
                  </a:moveTo>
                  <a:lnTo>
                    <a:pt x="1725" y="383648"/>
                  </a:lnTo>
                  <a:cubicBezTo>
                    <a:pt x="501" y="368162"/>
                    <a:pt x="0" y="351298"/>
                    <a:pt x="0" y="333043"/>
                  </a:cubicBezTo>
                  <a:lnTo>
                    <a:pt x="0" y="61444"/>
                  </a:lnTo>
                  <a:lnTo>
                    <a:pt x="118434" y="0"/>
                  </a:lnTo>
                  <a:lnTo>
                    <a:pt x="120216" y="248447"/>
                  </a:lnTo>
                  <a:cubicBezTo>
                    <a:pt x="117545" y="298315"/>
                    <a:pt x="125558" y="349072"/>
                    <a:pt x="141587" y="396268"/>
                  </a:cubicBezTo>
                  <a:cubicBezTo>
                    <a:pt x="155836" y="435450"/>
                    <a:pt x="192346" y="455041"/>
                    <a:pt x="248446" y="455041"/>
                  </a:cubicBezTo>
                  <a:cubicBezTo>
                    <a:pt x="276051" y="454150"/>
                    <a:pt x="302766" y="448807"/>
                    <a:pt x="328590" y="440793"/>
                  </a:cubicBezTo>
                  <a:cubicBezTo>
                    <a:pt x="365990" y="429216"/>
                    <a:pt x="402501" y="414078"/>
                    <a:pt x="438120" y="396268"/>
                  </a:cubicBezTo>
                  <a:cubicBezTo>
                    <a:pt x="439010" y="399830"/>
                    <a:pt x="439901" y="404282"/>
                    <a:pt x="439901" y="407844"/>
                  </a:cubicBezTo>
                  <a:lnTo>
                    <a:pt x="439901" y="416749"/>
                  </a:lnTo>
                  <a:cubicBezTo>
                    <a:pt x="392705" y="457267"/>
                    <a:pt x="338163" y="484649"/>
                    <a:pt x="286180" y="502459"/>
                  </a:cubicBezTo>
                  <a:lnTo>
                    <a:pt x="252462" y="51146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64" name="Forme libre : forme 263">
              <a:extLst>
                <a:ext uri="{FF2B5EF4-FFF2-40B4-BE49-F238E27FC236}">
                  <a16:creationId xmlns:a16="http://schemas.microsoft.com/office/drawing/2014/main" id="{9A4654E2-68E4-4797-9628-2384CF0C8827}"/>
                </a:ext>
              </a:extLst>
            </p:cNvPr>
            <p:cNvSpPr/>
            <p:nvPr/>
          </p:nvSpPr>
          <p:spPr>
            <a:xfrm rot="8716295">
              <a:off x="7635467" y="4356098"/>
              <a:ext cx="213797" cy="351729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65" name="Forme libre : forme 264">
              <a:extLst>
                <a:ext uri="{FF2B5EF4-FFF2-40B4-BE49-F238E27FC236}">
                  <a16:creationId xmlns:a16="http://schemas.microsoft.com/office/drawing/2014/main" id="{3F905417-A985-45C7-9024-21A3B3FADE26}"/>
                </a:ext>
              </a:extLst>
            </p:cNvPr>
            <p:cNvSpPr/>
            <p:nvPr/>
          </p:nvSpPr>
          <p:spPr>
            <a:xfrm rot="8716295">
              <a:off x="7770766" y="4400357"/>
              <a:ext cx="393110" cy="379317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66" name="Forme libre : forme 265">
              <a:extLst>
                <a:ext uri="{FF2B5EF4-FFF2-40B4-BE49-F238E27FC236}">
                  <a16:creationId xmlns:a16="http://schemas.microsoft.com/office/drawing/2014/main" id="{42ED62C3-5F81-4738-9993-B302ADE1AA7B}"/>
                </a:ext>
              </a:extLst>
            </p:cNvPr>
            <p:cNvSpPr/>
            <p:nvPr/>
          </p:nvSpPr>
          <p:spPr>
            <a:xfrm rot="8716295">
              <a:off x="7465596" y="4490113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67" name="Forme libre : forme 266">
              <a:extLst>
                <a:ext uri="{FF2B5EF4-FFF2-40B4-BE49-F238E27FC236}">
                  <a16:creationId xmlns:a16="http://schemas.microsoft.com/office/drawing/2014/main" id="{EBEEC401-5E9D-4C04-9F2A-3B56DF2E7AC2}"/>
                </a:ext>
              </a:extLst>
            </p:cNvPr>
            <p:cNvSpPr/>
            <p:nvPr/>
          </p:nvSpPr>
          <p:spPr>
            <a:xfrm rot="8716295">
              <a:off x="7313509" y="4314181"/>
              <a:ext cx="308532" cy="142740"/>
            </a:xfrm>
            <a:custGeom>
              <a:avLst/>
              <a:gdLst>
                <a:gd name="connsiteX0" fmla="*/ 0 w 308532"/>
                <a:gd name="connsiteY0" fmla="*/ 46525 h 142740"/>
                <a:gd name="connsiteX1" fmla="*/ 0 w 308532"/>
                <a:gd name="connsiteY1" fmla="*/ 0 h 142740"/>
                <a:gd name="connsiteX2" fmla="*/ 308532 w 308532"/>
                <a:gd name="connsiteY2" fmla="*/ 0 h 142740"/>
                <a:gd name="connsiteX3" fmla="*/ 308532 w 308532"/>
                <a:gd name="connsiteY3" fmla="*/ 83734 h 142740"/>
                <a:gd name="connsiteX4" fmla="*/ 210465 w 308532"/>
                <a:gd name="connsiteY4" fmla="*/ 83734 h 142740"/>
                <a:gd name="connsiteX5" fmla="*/ 190169 w 308532"/>
                <a:gd name="connsiteY5" fmla="*/ 142740 h 142740"/>
                <a:gd name="connsiteX6" fmla="*/ 100662 w 308532"/>
                <a:gd name="connsiteY6" fmla="*/ 97454 h 142740"/>
                <a:gd name="connsiteX7" fmla="*/ 105610 w 308532"/>
                <a:gd name="connsiteY7" fmla="*/ 83734 h 142740"/>
                <a:gd name="connsiteX8" fmla="*/ 73544 w 308532"/>
                <a:gd name="connsiteY8" fmla="*/ 83734 h 142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8532" h="142740">
                  <a:moveTo>
                    <a:pt x="0" y="46525"/>
                  </a:moveTo>
                  <a:lnTo>
                    <a:pt x="0" y="0"/>
                  </a:lnTo>
                  <a:lnTo>
                    <a:pt x="308532" y="0"/>
                  </a:lnTo>
                  <a:lnTo>
                    <a:pt x="308532" y="83734"/>
                  </a:lnTo>
                  <a:lnTo>
                    <a:pt x="210465" y="83734"/>
                  </a:lnTo>
                  <a:lnTo>
                    <a:pt x="190169" y="142740"/>
                  </a:lnTo>
                  <a:lnTo>
                    <a:pt x="100662" y="97454"/>
                  </a:lnTo>
                  <a:lnTo>
                    <a:pt x="105610" y="83734"/>
                  </a:lnTo>
                  <a:lnTo>
                    <a:pt x="73544" y="8373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68" name="Forme libre : forme 267">
              <a:extLst>
                <a:ext uri="{FF2B5EF4-FFF2-40B4-BE49-F238E27FC236}">
                  <a16:creationId xmlns:a16="http://schemas.microsoft.com/office/drawing/2014/main" id="{59E66571-1BD5-448F-B607-4AAF215346A8}"/>
                </a:ext>
              </a:extLst>
            </p:cNvPr>
            <p:cNvSpPr/>
            <p:nvPr/>
          </p:nvSpPr>
          <p:spPr>
            <a:xfrm rot="8716295">
              <a:off x="7602084" y="4552096"/>
              <a:ext cx="151727" cy="331041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69" name="Forme libre : forme 268">
              <a:extLst>
                <a:ext uri="{FF2B5EF4-FFF2-40B4-BE49-F238E27FC236}">
                  <a16:creationId xmlns:a16="http://schemas.microsoft.com/office/drawing/2014/main" id="{1F6A96BD-12DF-403D-85F8-4AA28988B6EF}"/>
                </a:ext>
              </a:extLst>
            </p:cNvPr>
            <p:cNvSpPr/>
            <p:nvPr/>
          </p:nvSpPr>
          <p:spPr>
            <a:xfrm rot="8716295">
              <a:off x="7233779" y="4339176"/>
              <a:ext cx="112931" cy="98229"/>
            </a:xfrm>
            <a:custGeom>
              <a:avLst/>
              <a:gdLst>
                <a:gd name="connsiteX0" fmla="*/ 0 w 112931"/>
                <a:gd name="connsiteY0" fmla="*/ 49475 h 98229"/>
                <a:gd name="connsiteX1" fmla="*/ 13559 w 112931"/>
                <a:gd name="connsiteY1" fmla="*/ 17362 h 98229"/>
                <a:gd name="connsiteX2" fmla="*/ 54678 w 112931"/>
                <a:gd name="connsiteY2" fmla="*/ 0 h 98229"/>
                <a:gd name="connsiteX3" fmla="*/ 95798 w 112931"/>
                <a:gd name="connsiteY3" fmla="*/ 17362 h 98229"/>
                <a:gd name="connsiteX4" fmla="*/ 112931 w 112931"/>
                <a:gd name="connsiteY4" fmla="*/ 58139 h 98229"/>
                <a:gd name="connsiteX5" fmla="*/ 96365 w 112931"/>
                <a:gd name="connsiteY5" fmla="*/ 98229 h 982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2931" h="98229">
                  <a:moveTo>
                    <a:pt x="0" y="49475"/>
                  </a:moveTo>
                  <a:lnTo>
                    <a:pt x="13559" y="17362"/>
                  </a:lnTo>
                  <a:cubicBezTo>
                    <a:pt x="24524" y="6397"/>
                    <a:pt x="39145" y="0"/>
                    <a:pt x="54678" y="0"/>
                  </a:cubicBezTo>
                  <a:cubicBezTo>
                    <a:pt x="70213" y="0"/>
                    <a:pt x="84833" y="6397"/>
                    <a:pt x="95798" y="17362"/>
                  </a:cubicBezTo>
                  <a:cubicBezTo>
                    <a:pt x="107220" y="28327"/>
                    <a:pt x="112931" y="43176"/>
                    <a:pt x="112931" y="58139"/>
                  </a:cubicBezTo>
                  <a:lnTo>
                    <a:pt x="96365" y="98229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70" name="Forme libre : forme 269">
              <a:extLst>
                <a:ext uri="{FF2B5EF4-FFF2-40B4-BE49-F238E27FC236}">
                  <a16:creationId xmlns:a16="http://schemas.microsoft.com/office/drawing/2014/main" id="{C0B9D05E-95F1-4811-9142-17BDDF2F7336}"/>
                </a:ext>
              </a:extLst>
            </p:cNvPr>
            <p:cNvSpPr/>
            <p:nvPr/>
          </p:nvSpPr>
          <p:spPr>
            <a:xfrm rot="7484129">
              <a:off x="7765134" y="4837237"/>
              <a:ext cx="295167" cy="296463"/>
            </a:xfrm>
            <a:custGeom>
              <a:avLst/>
              <a:gdLst>
                <a:gd name="connsiteX0" fmla="*/ 295165 w 295167"/>
                <a:gd name="connsiteY0" fmla="*/ 83734 h 296463"/>
                <a:gd name="connsiteX1" fmla="*/ 237109 w 295167"/>
                <a:gd name="connsiteY1" fmla="*/ 0 h 296463"/>
                <a:gd name="connsiteX2" fmla="*/ 237110 w 295167"/>
                <a:gd name="connsiteY2" fmla="*/ 0 h 296463"/>
                <a:gd name="connsiteX3" fmla="*/ 295167 w 295167"/>
                <a:gd name="connsiteY3" fmla="*/ 83734 h 296463"/>
                <a:gd name="connsiteX4" fmla="*/ 137293 w 295167"/>
                <a:gd name="connsiteY4" fmla="*/ 296463 h 296463"/>
                <a:gd name="connsiteX5" fmla="*/ 72418 w 295167"/>
                <a:gd name="connsiteY5" fmla="*/ 175766 h 296463"/>
                <a:gd name="connsiteX6" fmla="*/ 105610 w 295167"/>
                <a:gd name="connsiteY6" fmla="*/ 83734 h 296463"/>
                <a:gd name="connsiteX7" fmla="*/ 0 w 295167"/>
                <a:gd name="connsiteY7" fmla="*/ 83734 h 296463"/>
                <a:gd name="connsiteX8" fmla="*/ 0 w 295167"/>
                <a:gd name="connsiteY8" fmla="*/ 0 h 296463"/>
                <a:gd name="connsiteX9" fmla="*/ 126381 w 295167"/>
                <a:gd name="connsiteY9" fmla="*/ 0 h 296463"/>
                <a:gd name="connsiteX10" fmla="*/ 197160 w 295167"/>
                <a:gd name="connsiteY10" fmla="*/ 122416 h 296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5167" h="296463">
                  <a:moveTo>
                    <a:pt x="295165" y="83734"/>
                  </a:moveTo>
                  <a:lnTo>
                    <a:pt x="237109" y="0"/>
                  </a:lnTo>
                  <a:lnTo>
                    <a:pt x="237110" y="0"/>
                  </a:lnTo>
                  <a:lnTo>
                    <a:pt x="295167" y="83734"/>
                  </a:lnTo>
                  <a:close/>
                  <a:moveTo>
                    <a:pt x="137293" y="296463"/>
                  </a:moveTo>
                  <a:lnTo>
                    <a:pt x="72418" y="175766"/>
                  </a:lnTo>
                  <a:lnTo>
                    <a:pt x="105610" y="83734"/>
                  </a:lnTo>
                  <a:lnTo>
                    <a:pt x="0" y="83734"/>
                  </a:lnTo>
                  <a:lnTo>
                    <a:pt x="0" y="0"/>
                  </a:lnTo>
                  <a:lnTo>
                    <a:pt x="126381" y="0"/>
                  </a:lnTo>
                  <a:lnTo>
                    <a:pt x="197160" y="12241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71" name="Forme libre : forme 270">
              <a:extLst>
                <a:ext uri="{FF2B5EF4-FFF2-40B4-BE49-F238E27FC236}">
                  <a16:creationId xmlns:a16="http://schemas.microsoft.com/office/drawing/2014/main" id="{D242EB11-3DA8-4960-A689-FEDFE3AD3A0C}"/>
                </a:ext>
              </a:extLst>
            </p:cNvPr>
            <p:cNvSpPr/>
            <p:nvPr/>
          </p:nvSpPr>
          <p:spPr>
            <a:xfrm rot="13089394">
              <a:off x="8005038" y="4814171"/>
              <a:ext cx="409104" cy="218063"/>
            </a:xfrm>
            <a:custGeom>
              <a:avLst/>
              <a:gdLst>
                <a:gd name="connsiteX0" fmla="*/ 409104 w 409104"/>
                <a:gd name="connsiteY0" fmla="*/ 110916 h 218063"/>
                <a:gd name="connsiteX1" fmla="*/ 135172 w 409104"/>
                <a:gd name="connsiteY1" fmla="*/ 217816 h 218063"/>
                <a:gd name="connsiteX2" fmla="*/ 32447 w 409104"/>
                <a:gd name="connsiteY2" fmla="*/ 176058 h 218063"/>
                <a:gd name="connsiteX3" fmla="*/ 3843 w 409104"/>
                <a:gd name="connsiteY3" fmla="*/ 119581 h 218063"/>
                <a:gd name="connsiteX4" fmla="*/ 0 w 409104"/>
                <a:gd name="connsiteY4" fmla="*/ 73735 h 218063"/>
                <a:gd name="connsiteX5" fmla="*/ 111583 w 409104"/>
                <a:gd name="connsiteY5" fmla="*/ 0 h 218063"/>
                <a:gd name="connsiteX6" fmla="*/ 112727 w 409104"/>
                <a:gd name="connsiteY6" fmla="*/ 23329 h 218063"/>
                <a:gd name="connsiteX7" fmla="*/ 129325 w 409104"/>
                <a:gd name="connsiteY7" fmla="*/ 91708 h 218063"/>
                <a:gd name="connsiteX8" fmla="*/ 229544 w 409104"/>
                <a:gd name="connsiteY8" fmla="*/ 146828 h 218063"/>
                <a:gd name="connsiteX9" fmla="*/ 304708 w 409104"/>
                <a:gd name="connsiteY9" fmla="*/ 133466 h 218063"/>
                <a:gd name="connsiteX10" fmla="*/ 407434 w 409104"/>
                <a:gd name="connsiteY10" fmla="*/ 91708 h 218063"/>
                <a:gd name="connsiteX11" fmla="*/ 409104 w 409104"/>
                <a:gd name="connsiteY11" fmla="*/ 102564 h 2180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09104" h="218063">
                  <a:moveTo>
                    <a:pt x="409104" y="110916"/>
                  </a:moveTo>
                  <a:cubicBezTo>
                    <a:pt x="320577" y="186915"/>
                    <a:pt x="204490" y="213641"/>
                    <a:pt x="135172" y="217816"/>
                  </a:cubicBezTo>
                  <a:cubicBezTo>
                    <a:pt x="96755" y="220322"/>
                    <a:pt x="59173" y="203619"/>
                    <a:pt x="32447" y="176058"/>
                  </a:cubicBezTo>
                  <a:cubicBezTo>
                    <a:pt x="18249" y="162278"/>
                    <a:pt x="9272" y="143487"/>
                    <a:pt x="3843" y="119581"/>
                  </a:cubicBezTo>
                  <a:lnTo>
                    <a:pt x="0" y="73735"/>
                  </a:lnTo>
                  <a:lnTo>
                    <a:pt x="111583" y="0"/>
                  </a:lnTo>
                  <a:lnTo>
                    <a:pt x="112727" y="23329"/>
                  </a:lnTo>
                  <a:cubicBezTo>
                    <a:pt x="116171" y="46609"/>
                    <a:pt x="121808" y="69576"/>
                    <a:pt x="129325" y="91708"/>
                  </a:cubicBezTo>
                  <a:cubicBezTo>
                    <a:pt x="142689" y="128454"/>
                    <a:pt x="176930" y="146828"/>
                    <a:pt x="229544" y="146828"/>
                  </a:cubicBezTo>
                  <a:cubicBezTo>
                    <a:pt x="255435" y="145993"/>
                    <a:pt x="280489" y="140981"/>
                    <a:pt x="304708" y="133466"/>
                  </a:cubicBezTo>
                  <a:cubicBezTo>
                    <a:pt x="339785" y="122608"/>
                    <a:pt x="374027" y="108411"/>
                    <a:pt x="407434" y="91708"/>
                  </a:cubicBezTo>
                  <a:cubicBezTo>
                    <a:pt x="408268" y="95048"/>
                    <a:pt x="409104" y="99224"/>
                    <a:pt x="409104" y="10256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72" name="Forme libre : forme 271">
              <a:extLst>
                <a:ext uri="{FF2B5EF4-FFF2-40B4-BE49-F238E27FC236}">
                  <a16:creationId xmlns:a16="http://schemas.microsoft.com/office/drawing/2014/main" id="{01072CF7-67D9-4CB1-9F50-007ECA69D551}"/>
                </a:ext>
              </a:extLst>
            </p:cNvPr>
            <p:cNvSpPr/>
            <p:nvPr/>
          </p:nvSpPr>
          <p:spPr>
            <a:xfrm rot="8716295">
              <a:off x="8200443" y="4500944"/>
              <a:ext cx="333502" cy="244026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73" name="Forme libre : forme 272">
              <a:extLst>
                <a:ext uri="{FF2B5EF4-FFF2-40B4-BE49-F238E27FC236}">
                  <a16:creationId xmlns:a16="http://schemas.microsoft.com/office/drawing/2014/main" id="{E3F3A8E1-82EF-4E93-94C2-42D0907FA7B3}"/>
                </a:ext>
              </a:extLst>
            </p:cNvPr>
            <p:cNvSpPr/>
            <p:nvPr/>
          </p:nvSpPr>
          <p:spPr>
            <a:xfrm rot="8716295">
              <a:off x="8122034" y="4344152"/>
              <a:ext cx="167065" cy="167065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74" name="Forme libre : forme 273">
              <a:extLst>
                <a:ext uri="{FF2B5EF4-FFF2-40B4-BE49-F238E27FC236}">
                  <a16:creationId xmlns:a16="http://schemas.microsoft.com/office/drawing/2014/main" id="{F65BB319-6102-42C6-B67D-3E43E008B744}"/>
                </a:ext>
              </a:extLst>
            </p:cNvPr>
            <p:cNvSpPr/>
            <p:nvPr/>
          </p:nvSpPr>
          <p:spPr>
            <a:xfrm rot="8716295">
              <a:off x="7753870" y="4389892"/>
              <a:ext cx="82761" cy="82761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75" name="Forme libre : forme 274">
              <a:extLst>
                <a:ext uri="{FF2B5EF4-FFF2-40B4-BE49-F238E27FC236}">
                  <a16:creationId xmlns:a16="http://schemas.microsoft.com/office/drawing/2014/main" id="{695C53AF-D41F-4A53-907D-0E99E3340103}"/>
                </a:ext>
              </a:extLst>
            </p:cNvPr>
            <p:cNvSpPr/>
            <p:nvPr/>
          </p:nvSpPr>
          <p:spPr>
            <a:xfrm rot="8716295">
              <a:off x="8030791" y="4210054"/>
              <a:ext cx="154744" cy="110503"/>
            </a:xfrm>
            <a:custGeom>
              <a:avLst/>
              <a:gdLst>
                <a:gd name="connsiteX0" fmla="*/ 0 w 154744"/>
                <a:gd name="connsiteY0" fmla="*/ 34366 h 110503"/>
                <a:gd name="connsiteX1" fmla="*/ 3342 w 154744"/>
                <a:gd name="connsiteY1" fmla="*/ 26453 h 110503"/>
                <a:gd name="connsiteX2" fmla="*/ 65990 w 154744"/>
                <a:gd name="connsiteY2" fmla="*/ 0 h 110503"/>
                <a:gd name="connsiteX3" fmla="*/ 128640 w 154744"/>
                <a:gd name="connsiteY3" fmla="*/ 26453 h 110503"/>
                <a:gd name="connsiteX4" fmla="*/ 154744 w 154744"/>
                <a:gd name="connsiteY4" fmla="*/ 88580 h 110503"/>
                <a:gd name="connsiteX5" fmla="*/ 150487 w 154744"/>
                <a:gd name="connsiteY5" fmla="*/ 110503 h 110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4744" h="110503">
                  <a:moveTo>
                    <a:pt x="0" y="34366"/>
                  </a:moveTo>
                  <a:lnTo>
                    <a:pt x="3342" y="26453"/>
                  </a:lnTo>
                  <a:cubicBezTo>
                    <a:pt x="20048" y="9746"/>
                    <a:pt x="42323" y="0"/>
                    <a:pt x="65990" y="0"/>
                  </a:cubicBezTo>
                  <a:cubicBezTo>
                    <a:pt x="89659" y="0"/>
                    <a:pt x="111934" y="9746"/>
                    <a:pt x="128640" y="26453"/>
                  </a:cubicBezTo>
                  <a:cubicBezTo>
                    <a:pt x="146043" y="43159"/>
                    <a:pt x="154744" y="65782"/>
                    <a:pt x="154744" y="88580"/>
                  </a:cubicBezTo>
                  <a:lnTo>
                    <a:pt x="150487" y="11050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685800"/>
              <a:endParaRPr lang="fr-FR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276" name="Rectangle 7">
            <a:extLst>
              <a:ext uri="{FF2B5EF4-FFF2-40B4-BE49-F238E27FC236}">
                <a16:creationId xmlns:a16="http://schemas.microsoft.com/office/drawing/2014/main" id="{52AA4B1D-2B2C-4DCA-8860-2FBE1FC79DEA}"/>
              </a:ext>
            </a:extLst>
          </p:cNvPr>
          <p:cNvSpPr/>
          <p:nvPr userDrawn="1"/>
        </p:nvSpPr>
        <p:spPr>
          <a:xfrm>
            <a:off x="0" y="4391025"/>
            <a:ext cx="6858000" cy="752475"/>
          </a:xfrm>
          <a:custGeom>
            <a:avLst/>
            <a:gdLst>
              <a:gd name="connsiteX0" fmla="*/ 0 w 9153528"/>
              <a:gd name="connsiteY0" fmla="*/ 0 h 752475"/>
              <a:gd name="connsiteX1" fmla="*/ 9153528 w 9153528"/>
              <a:gd name="connsiteY1" fmla="*/ 0 h 752475"/>
              <a:gd name="connsiteX2" fmla="*/ 9153528 w 9153528"/>
              <a:gd name="connsiteY2" fmla="*/ 752475 h 752475"/>
              <a:gd name="connsiteX3" fmla="*/ 0 w 9153528"/>
              <a:gd name="connsiteY3" fmla="*/ 752475 h 752475"/>
              <a:gd name="connsiteX4" fmla="*/ 0 w 9153528"/>
              <a:gd name="connsiteY4" fmla="*/ 0 h 752475"/>
              <a:gd name="connsiteX0" fmla="*/ 0 w 9153528"/>
              <a:gd name="connsiteY0" fmla="*/ 0 h 752475"/>
              <a:gd name="connsiteX1" fmla="*/ 9153528 w 9153528"/>
              <a:gd name="connsiteY1" fmla="*/ 752475 h 752475"/>
              <a:gd name="connsiteX2" fmla="*/ 0 w 9153528"/>
              <a:gd name="connsiteY2" fmla="*/ 752475 h 752475"/>
              <a:gd name="connsiteX3" fmla="*/ 0 w 9153528"/>
              <a:gd name="connsiteY3" fmla="*/ 0 h 752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53528" h="752475">
                <a:moveTo>
                  <a:pt x="0" y="0"/>
                </a:moveTo>
                <a:lnTo>
                  <a:pt x="9153528" y="752475"/>
                </a:lnTo>
                <a:lnTo>
                  <a:pt x="0" y="752475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5" name="Graphique 54">
            <a:extLst>
              <a:ext uri="{FF2B5EF4-FFF2-40B4-BE49-F238E27FC236}">
                <a16:creationId xmlns:a16="http://schemas.microsoft.com/office/drawing/2014/main" id="{4331B0F9-ADB8-4274-8061-69B886C1CF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16038" y="1959595"/>
            <a:ext cx="2625927" cy="783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415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sur une ligne + Contenu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Espace réservé du numéro de diapositive 130">
            <a:extLst>
              <a:ext uri="{FF2B5EF4-FFF2-40B4-BE49-F238E27FC236}">
                <a16:creationId xmlns:a16="http://schemas.microsoft.com/office/drawing/2014/main" id="{19BF1164-4707-4B65-A941-F0ACFEF0C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44760" y="3148262"/>
            <a:ext cx="333470" cy="1995238"/>
          </a:xfrm>
          <a:custGeom>
            <a:avLst/>
            <a:gdLst>
              <a:gd name="connsiteX0" fmla="*/ 127401 w 333470"/>
              <a:gd name="connsiteY0" fmla="*/ 0 h 1995238"/>
              <a:gd name="connsiteX1" fmla="*/ 333470 w 333470"/>
              <a:gd name="connsiteY1" fmla="*/ 1995238 h 1995238"/>
              <a:gd name="connsiteX2" fmla="*/ 0 w 333470"/>
              <a:gd name="connsiteY2" fmla="*/ 1995238 h 1995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70" h="1995238">
                <a:moveTo>
                  <a:pt x="127401" y="0"/>
                </a:moveTo>
                <a:lnTo>
                  <a:pt x="333470" y="1995238"/>
                </a:lnTo>
                <a:lnTo>
                  <a:pt x="0" y="1995238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180000" anchor="b">
            <a:noAutofit/>
          </a:bodyPr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fld id="{42A674EB-CF99-4CC2-8F94-AC08E84D1E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38" name="Forme libre : forme 137">
            <a:extLst>
              <a:ext uri="{FF2B5EF4-FFF2-40B4-BE49-F238E27FC236}">
                <a16:creationId xmlns:a16="http://schemas.microsoft.com/office/drawing/2014/main" id="{0FDE4FE4-FDFC-41B3-BDA4-CE918EEAE71E}"/>
              </a:ext>
            </a:extLst>
          </p:cNvPr>
          <p:cNvSpPr/>
          <p:nvPr userDrawn="1"/>
        </p:nvSpPr>
        <p:spPr>
          <a:xfrm>
            <a:off x="472163" y="1"/>
            <a:ext cx="6385838" cy="5143499"/>
          </a:xfrm>
          <a:custGeom>
            <a:avLst/>
            <a:gdLst>
              <a:gd name="connsiteX0" fmla="*/ 689595 w 8514451"/>
              <a:gd name="connsiteY0" fmla="*/ 884098 h 5143499"/>
              <a:gd name="connsiteX1" fmla="*/ 689595 w 8514451"/>
              <a:gd name="connsiteY1" fmla="*/ 929817 h 5143499"/>
              <a:gd name="connsiteX2" fmla="*/ 1049595 w 8514451"/>
              <a:gd name="connsiteY2" fmla="*/ 929817 h 5143499"/>
              <a:gd name="connsiteX3" fmla="*/ 1049595 w 8514451"/>
              <a:gd name="connsiteY3" fmla="*/ 884098 h 5143499"/>
              <a:gd name="connsiteX4" fmla="*/ 268034 w 8514451"/>
              <a:gd name="connsiteY4" fmla="*/ 0 h 5143499"/>
              <a:gd name="connsiteX5" fmla="*/ 8514451 w 8514451"/>
              <a:gd name="connsiteY5" fmla="*/ 0 h 5143499"/>
              <a:gd name="connsiteX6" fmla="*/ 8514451 w 8514451"/>
              <a:gd name="connsiteY6" fmla="*/ 5143499 h 5143499"/>
              <a:gd name="connsiteX7" fmla="*/ 274758 w 8514451"/>
              <a:gd name="connsiteY7" fmla="*/ 5143499 h 5143499"/>
              <a:gd name="connsiteX8" fmla="*/ 0 w 8514451"/>
              <a:gd name="connsiteY8" fmla="*/ 3148262 h 5143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514451" h="5143499">
                <a:moveTo>
                  <a:pt x="689595" y="884098"/>
                </a:moveTo>
                <a:lnTo>
                  <a:pt x="689595" y="929817"/>
                </a:lnTo>
                <a:lnTo>
                  <a:pt x="1049595" y="929817"/>
                </a:lnTo>
                <a:lnTo>
                  <a:pt x="1049595" y="884098"/>
                </a:lnTo>
                <a:close/>
                <a:moveTo>
                  <a:pt x="268034" y="0"/>
                </a:moveTo>
                <a:lnTo>
                  <a:pt x="8514451" y="0"/>
                </a:lnTo>
                <a:lnTo>
                  <a:pt x="8514451" y="5143499"/>
                </a:lnTo>
                <a:lnTo>
                  <a:pt x="274758" y="5143499"/>
                </a:lnTo>
                <a:lnTo>
                  <a:pt x="0" y="31482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8DF42C1-5220-478C-ABAC-92E468D673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Titre de la slide sur une ligne</a:t>
            </a:r>
          </a:p>
        </p:txBody>
      </p:sp>
      <p:sp>
        <p:nvSpPr>
          <p:cNvPr id="9" name="Forme libre : forme 8">
            <a:extLst>
              <a:ext uri="{FF2B5EF4-FFF2-40B4-BE49-F238E27FC236}">
                <a16:creationId xmlns:a16="http://schemas.microsoft.com/office/drawing/2014/main" id="{4100D4C0-1B0B-4813-97B4-727B3F07A2B3}"/>
              </a:ext>
            </a:extLst>
          </p:cNvPr>
          <p:cNvSpPr/>
          <p:nvPr/>
        </p:nvSpPr>
        <p:spPr>
          <a:xfrm rot="8716295">
            <a:off x="463339" y="1780351"/>
            <a:ext cx="114545" cy="195873"/>
          </a:xfrm>
          <a:custGeom>
            <a:avLst/>
            <a:gdLst>
              <a:gd name="connsiteX0" fmla="*/ 39589 w 152726"/>
              <a:gd name="connsiteY0" fmla="*/ 195873 h 195873"/>
              <a:gd name="connsiteX1" fmla="*/ 0 w 152726"/>
              <a:gd name="connsiteY1" fmla="*/ 122219 h 195873"/>
              <a:gd name="connsiteX2" fmla="*/ 101089 w 152726"/>
              <a:gd name="connsiteY2" fmla="*/ 0 h 195873"/>
              <a:gd name="connsiteX3" fmla="*/ 152726 w 152726"/>
              <a:gd name="connsiteY3" fmla="*/ 0 h 195873"/>
              <a:gd name="connsiteX4" fmla="*/ 152726 w 152726"/>
              <a:gd name="connsiteY4" fmla="*/ 55323 h 195873"/>
              <a:gd name="connsiteX5" fmla="*/ 87934 w 152726"/>
              <a:gd name="connsiteY5" fmla="*/ 55323 h 195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2726" h="195873">
                <a:moveTo>
                  <a:pt x="39589" y="195873"/>
                </a:moveTo>
                <a:lnTo>
                  <a:pt x="0" y="122219"/>
                </a:lnTo>
                <a:lnTo>
                  <a:pt x="101089" y="0"/>
                </a:lnTo>
                <a:lnTo>
                  <a:pt x="152726" y="0"/>
                </a:lnTo>
                <a:lnTo>
                  <a:pt x="152726" y="55323"/>
                </a:lnTo>
                <a:lnTo>
                  <a:pt x="87934" y="55323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" name="Forme libre : forme 9">
            <a:extLst>
              <a:ext uri="{FF2B5EF4-FFF2-40B4-BE49-F238E27FC236}">
                <a16:creationId xmlns:a16="http://schemas.microsoft.com/office/drawing/2014/main" id="{CB9A2237-374C-411A-AB62-0191ED80FFE2}"/>
              </a:ext>
            </a:extLst>
          </p:cNvPr>
          <p:cNvSpPr/>
          <p:nvPr/>
        </p:nvSpPr>
        <p:spPr>
          <a:xfrm rot="8716295">
            <a:off x="400831" y="1654353"/>
            <a:ext cx="197148" cy="103234"/>
          </a:xfrm>
          <a:custGeom>
            <a:avLst/>
            <a:gdLst>
              <a:gd name="connsiteX0" fmla="*/ 0 w 262864"/>
              <a:gd name="connsiteY0" fmla="*/ 75341 h 103234"/>
              <a:gd name="connsiteX1" fmla="*/ 62316 w 262864"/>
              <a:gd name="connsiteY1" fmla="*/ 0 h 103234"/>
              <a:gd name="connsiteX2" fmla="*/ 65768 w 262864"/>
              <a:gd name="connsiteY2" fmla="*/ 14220 h 103234"/>
              <a:gd name="connsiteX3" fmla="*/ 136369 w 262864"/>
              <a:gd name="connsiteY3" fmla="*/ 53051 h 103234"/>
              <a:gd name="connsiteX4" fmla="*/ 189321 w 262864"/>
              <a:gd name="connsiteY4" fmla="*/ 43637 h 103234"/>
              <a:gd name="connsiteX5" fmla="*/ 261688 w 262864"/>
              <a:gd name="connsiteY5" fmla="*/ 14220 h 103234"/>
              <a:gd name="connsiteX6" fmla="*/ 262864 w 262864"/>
              <a:gd name="connsiteY6" fmla="*/ 21868 h 103234"/>
              <a:gd name="connsiteX7" fmla="*/ 262864 w 262864"/>
              <a:gd name="connsiteY7" fmla="*/ 27752 h 103234"/>
              <a:gd name="connsiteX8" fmla="*/ 69887 w 262864"/>
              <a:gd name="connsiteY8" fmla="*/ 103060 h 103234"/>
              <a:gd name="connsiteX9" fmla="*/ 30615 w 262864"/>
              <a:gd name="connsiteY9" fmla="*/ 96294 h 1032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2864" h="103234">
                <a:moveTo>
                  <a:pt x="0" y="75341"/>
                </a:moveTo>
                <a:lnTo>
                  <a:pt x="62316" y="0"/>
                </a:lnTo>
                <a:lnTo>
                  <a:pt x="65768" y="14220"/>
                </a:lnTo>
                <a:cubicBezTo>
                  <a:pt x="75182" y="40107"/>
                  <a:pt x="99304" y="53051"/>
                  <a:pt x="136369" y="53051"/>
                </a:cubicBezTo>
                <a:cubicBezTo>
                  <a:pt x="154609" y="52462"/>
                  <a:pt x="172259" y="48932"/>
                  <a:pt x="189321" y="43637"/>
                </a:cubicBezTo>
                <a:cubicBezTo>
                  <a:pt x="214031" y="35988"/>
                  <a:pt x="238154" y="25987"/>
                  <a:pt x="261688" y="14220"/>
                </a:cubicBezTo>
                <a:cubicBezTo>
                  <a:pt x="262276" y="16573"/>
                  <a:pt x="262864" y="19515"/>
                  <a:pt x="262864" y="21868"/>
                </a:cubicBezTo>
                <a:lnTo>
                  <a:pt x="262864" y="27752"/>
                </a:lnTo>
                <a:cubicBezTo>
                  <a:pt x="200500" y="81291"/>
                  <a:pt x="118719" y="100119"/>
                  <a:pt x="69887" y="103060"/>
                </a:cubicBezTo>
                <a:cubicBezTo>
                  <a:pt x="56355" y="103943"/>
                  <a:pt x="42970" y="101442"/>
                  <a:pt x="30615" y="96294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" name="Forme libre : forme 10">
            <a:extLst>
              <a:ext uri="{FF2B5EF4-FFF2-40B4-BE49-F238E27FC236}">
                <a16:creationId xmlns:a16="http://schemas.microsoft.com/office/drawing/2014/main" id="{8F8A3734-3F77-44C7-9A38-570198540CBC}"/>
              </a:ext>
            </a:extLst>
          </p:cNvPr>
          <p:cNvSpPr/>
          <p:nvPr/>
        </p:nvSpPr>
        <p:spPr>
          <a:xfrm rot="8716295">
            <a:off x="474539" y="1232432"/>
            <a:ext cx="91169" cy="232388"/>
          </a:xfrm>
          <a:custGeom>
            <a:avLst/>
            <a:gdLst>
              <a:gd name="connsiteX0" fmla="*/ 60499 w 121558"/>
              <a:gd name="connsiteY0" fmla="*/ 232388 h 232388"/>
              <a:gd name="connsiteX1" fmla="*/ 60499 w 121558"/>
              <a:gd name="connsiteY1" fmla="*/ 69717 h 232388"/>
              <a:gd name="connsiteX2" fmla="*/ 60499 w 121558"/>
              <a:gd name="connsiteY2" fmla="*/ 65615 h 232388"/>
              <a:gd name="connsiteX3" fmla="*/ 39995 w 121558"/>
              <a:gd name="connsiteY3" fmla="*/ 50123 h 232388"/>
              <a:gd name="connsiteX4" fmla="*/ 0 w 121558"/>
              <a:gd name="connsiteY4" fmla="*/ 50123 h 232388"/>
              <a:gd name="connsiteX5" fmla="*/ 41457 w 121558"/>
              <a:gd name="connsiteY5" fmla="*/ 0 h 232388"/>
              <a:gd name="connsiteX6" fmla="*/ 64601 w 121558"/>
              <a:gd name="connsiteY6" fmla="*/ 0 h 232388"/>
              <a:gd name="connsiteX7" fmla="*/ 121558 w 121558"/>
              <a:gd name="connsiteY7" fmla="*/ 50123 h 232388"/>
              <a:gd name="connsiteX8" fmla="*/ 121558 w 121558"/>
              <a:gd name="connsiteY8" fmla="*/ 208238 h 232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558" h="232388">
                <a:moveTo>
                  <a:pt x="60499" y="232388"/>
                </a:moveTo>
                <a:lnTo>
                  <a:pt x="60499" y="69717"/>
                </a:lnTo>
                <a:cubicBezTo>
                  <a:pt x="60499" y="68349"/>
                  <a:pt x="60499" y="66983"/>
                  <a:pt x="60499" y="65615"/>
                </a:cubicBezTo>
                <a:cubicBezTo>
                  <a:pt x="59133" y="55591"/>
                  <a:pt x="50019" y="48756"/>
                  <a:pt x="39995" y="50123"/>
                </a:cubicBezTo>
                <a:lnTo>
                  <a:pt x="0" y="50123"/>
                </a:lnTo>
                <a:lnTo>
                  <a:pt x="41457" y="0"/>
                </a:lnTo>
                <a:lnTo>
                  <a:pt x="64601" y="0"/>
                </a:lnTo>
                <a:cubicBezTo>
                  <a:pt x="101509" y="0"/>
                  <a:pt x="121558" y="15948"/>
                  <a:pt x="121558" y="50123"/>
                </a:cubicBezTo>
                <a:lnTo>
                  <a:pt x="121558" y="208238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" name="Forme libre : forme 11">
            <a:extLst>
              <a:ext uri="{FF2B5EF4-FFF2-40B4-BE49-F238E27FC236}">
                <a16:creationId xmlns:a16="http://schemas.microsoft.com/office/drawing/2014/main" id="{70856B7B-717B-4AEA-95A4-A1E79A999538}"/>
              </a:ext>
            </a:extLst>
          </p:cNvPr>
          <p:cNvSpPr/>
          <p:nvPr/>
        </p:nvSpPr>
        <p:spPr>
          <a:xfrm rot="8716295">
            <a:off x="572591" y="1474784"/>
            <a:ext cx="10607" cy="14319"/>
          </a:xfrm>
          <a:custGeom>
            <a:avLst/>
            <a:gdLst>
              <a:gd name="connsiteX0" fmla="*/ 0 w 14143"/>
              <a:gd name="connsiteY0" fmla="*/ 14319 h 14319"/>
              <a:gd name="connsiteX1" fmla="*/ 11843 w 14143"/>
              <a:gd name="connsiteY1" fmla="*/ 0 h 14319"/>
              <a:gd name="connsiteX2" fmla="*/ 14143 w 14143"/>
              <a:gd name="connsiteY2" fmla="*/ 7563 h 14319"/>
              <a:gd name="connsiteX3" fmla="*/ 14143 w 14143"/>
              <a:gd name="connsiteY3" fmla="*/ 13487 h 14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143" h="14319">
                <a:moveTo>
                  <a:pt x="0" y="14319"/>
                </a:moveTo>
                <a:lnTo>
                  <a:pt x="11843" y="0"/>
                </a:lnTo>
                <a:lnTo>
                  <a:pt x="14143" y="7563"/>
                </a:lnTo>
                <a:lnTo>
                  <a:pt x="14143" y="13487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3" name="Forme libre : forme 12">
            <a:extLst>
              <a:ext uri="{FF2B5EF4-FFF2-40B4-BE49-F238E27FC236}">
                <a16:creationId xmlns:a16="http://schemas.microsoft.com/office/drawing/2014/main" id="{3E264A51-6081-4342-94AB-E5098D8BEE47}"/>
              </a:ext>
            </a:extLst>
          </p:cNvPr>
          <p:cNvSpPr/>
          <p:nvPr/>
        </p:nvSpPr>
        <p:spPr>
          <a:xfrm rot="8716295">
            <a:off x="504659" y="1171577"/>
            <a:ext cx="137973" cy="137618"/>
          </a:xfrm>
          <a:custGeom>
            <a:avLst/>
            <a:gdLst>
              <a:gd name="connsiteX0" fmla="*/ 0 w 183964"/>
              <a:gd name="connsiteY0" fmla="*/ 137618 h 137618"/>
              <a:gd name="connsiteX1" fmla="*/ 53346 w 183964"/>
              <a:gd name="connsiteY1" fmla="*/ 73121 h 137618"/>
              <a:gd name="connsiteX2" fmla="*/ 101034 w 183964"/>
              <a:gd name="connsiteY2" fmla="*/ 28251 h 137618"/>
              <a:gd name="connsiteX3" fmla="*/ 155713 w 183964"/>
              <a:gd name="connsiteY3" fmla="*/ 0 h 137618"/>
              <a:gd name="connsiteX4" fmla="*/ 183964 w 183964"/>
              <a:gd name="connsiteY4" fmla="*/ 33719 h 137618"/>
              <a:gd name="connsiteX5" fmla="*/ 157536 w 183964"/>
              <a:gd name="connsiteY5" fmla="*/ 69261 h 137618"/>
              <a:gd name="connsiteX6" fmla="*/ 157991 w 183964"/>
              <a:gd name="connsiteY6" fmla="*/ 69261 h 137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3964" h="137618">
                <a:moveTo>
                  <a:pt x="0" y="137618"/>
                </a:moveTo>
                <a:lnTo>
                  <a:pt x="53346" y="73121"/>
                </a:lnTo>
                <a:lnTo>
                  <a:pt x="101034" y="28251"/>
                </a:lnTo>
                <a:cubicBezTo>
                  <a:pt x="114703" y="12303"/>
                  <a:pt x="134297" y="2278"/>
                  <a:pt x="155713" y="0"/>
                </a:cubicBezTo>
                <a:cubicBezTo>
                  <a:pt x="177585" y="0"/>
                  <a:pt x="183964" y="19138"/>
                  <a:pt x="183964" y="33719"/>
                </a:cubicBezTo>
                <a:cubicBezTo>
                  <a:pt x="182597" y="49667"/>
                  <a:pt x="172117" y="62881"/>
                  <a:pt x="157536" y="69261"/>
                </a:cubicBezTo>
                <a:lnTo>
                  <a:pt x="157991" y="69261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03D4C536-74A8-424A-B4F4-647CD66813A6}"/>
              </a:ext>
            </a:extLst>
          </p:cNvPr>
          <p:cNvSpPr/>
          <p:nvPr/>
        </p:nvSpPr>
        <p:spPr>
          <a:xfrm rot="8716295">
            <a:off x="389609" y="1314846"/>
            <a:ext cx="41010" cy="54680"/>
          </a:xfrm>
          <a:custGeom>
            <a:avLst/>
            <a:gdLst>
              <a:gd name="connsiteX0" fmla="*/ 103823 w 114300"/>
              <a:gd name="connsiteY0" fmla="*/ 103823 h 114300"/>
              <a:gd name="connsiteX1" fmla="*/ 60960 w 114300"/>
              <a:gd name="connsiteY1" fmla="*/ 121920 h 114300"/>
              <a:gd name="connsiteX2" fmla="*/ 18098 w 114300"/>
              <a:gd name="connsiteY2" fmla="*/ 104775 h 114300"/>
              <a:gd name="connsiteX3" fmla="*/ 0 w 114300"/>
              <a:gd name="connsiteY3" fmla="*/ 61913 h 114300"/>
              <a:gd name="connsiteX4" fmla="*/ 0 w 114300"/>
              <a:gd name="connsiteY4" fmla="*/ 60960 h 114300"/>
              <a:gd name="connsiteX5" fmla="*/ 18098 w 114300"/>
              <a:gd name="connsiteY5" fmla="*/ 18098 h 114300"/>
              <a:gd name="connsiteX6" fmla="*/ 60960 w 114300"/>
              <a:gd name="connsiteY6" fmla="*/ 0 h 114300"/>
              <a:gd name="connsiteX7" fmla="*/ 103823 w 114300"/>
              <a:gd name="connsiteY7" fmla="*/ 18098 h 114300"/>
              <a:gd name="connsiteX8" fmla="*/ 103823 w 114300"/>
              <a:gd name="connsiteY8" fmla="*/ 103823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" h="114300">
                <a:moveTo>
                  <a:pt x="103823" y="103823"/>
                </a:moveTo>
                <a:cubicBezTo>
                  <a:pt x="92393" y="115253"/>
                  <a:pt x="77153" y="121920"/>
                  <a:pt x="60960" y="121920"/>
                </a:cubicBezTo>
                <a:cubicBezTo>
                  <a:pt x="44768" y="121920"/>
                  <a:pt x="29528" y="116205"/>
                  <a:pt x="18098" y="104775"/>
                </a:cubicBezTo>
                <a:cubicBezTo>
                  <a:pt x="6668" y="93345"/>
                  <a:pt x="0" y="78105"/>
                  <a:pt x="0" y="61913"/>
                </a:cubicBezTo>
                <a:lnTo>
                  <a:pt x="0" y="60960"/>
                </a:lnTo>
                <a:cubicBezTo>
                  <a:pt x="0" y="44768"/>
                  <a:pt x="6668" y="29528"/>
                  <a:pt x="18098" y="18098"/>
                </a:cubicBezTo>
                <a:cubicBezTo>
                  <a:pt x="29528" y="6668"/>
                  <a:pt x="44768" y="0"/>
                  <a:pt x="60960" y="0"/>
                </a:cubicBezTo>
                <a:cubicBezTo>
                  <a:pt x="77153" y="0"/>
                  <a:pt x="92393" y="6668"/>
                  <a:pt x="103823" y="18098"/>
                </a:cubicBezTo>
                <a:cubicBezTo>
                  <a:pt x="127635" y="40958"/>
                  <a:pt x="127635" y="80010"/>
                  <a:pt x="103823" y="103823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5" name="Forme libre : forme 14">
            <a:extLst>
              <a:ext uri="{FF2B5EF4-FFF2-40B4-BE49-F238E27FC236}">
                <a16:creationId xmlns:a16="http://schemas.microsoft.com/office/drawing/2014/main" id="{6C726A65-5764-428F-B78B-B207E19CC8A7}"/>
              </a:ext>
            </a:extLst>
          </p:cNvPr>
          <p:cNvSpPr/>
          <p:nvPr/>
        </p:nvSpPr>
        <p:spPr>
          <a:xfrm rot="8716295">
            <a:off x="295932" y="1106173"/>
            <a:ext cx="149522" cy="194378"/>
          </a:xfrm>
          <a:custGeom>
            <a:avLst/>
            <a:gdLst>
              <a:gd name="connsiteX0" fmla="*/ 389572 w 381000"/>
              <a:gd name="connsiteY0" fmla="*/ 0 h 371475"/>
              <a:gd name="connsiteX1" fmla="*/ 389572 w 381000"/>
              <a:gd name="connsiteY1" fmla="*/ 105728 h 371475"/>
              <a:gd name="connsiteX2" fmla="*/ 265747 w 381000"/>
              <a:gd name="connsiteY2" fmla="*/ 105728 h 371475"/>
              <a:gd name="connsiteX3" fmla="*/ 173355 w 381000"/>
              <a:gd name="connsiteY3" fmla="*/ 374333 h 371475"/>
              <a:gd name="connsiteX4" fmla="*/ 91440 w 381000"/>
              <a:gd name="connsiteY4" fmla="*/ 221933 h 371475"/>
              <a:gd name="connsiteX5" fmla="*/ 133350 w 381000"/>
              <a:gd name="connsiteY5" fmla="*/ 105728 h 371475"/>
              <a:gd name="connsiteX6" fmla="*/ 0 w 381000"/>
              <a:gd name="connsiteY6" fmla="*/ 105728 h 371475"/>
              <a:gd name="connsiteX7" fmla="*/ 0 w 381000"/>
              <a:gd name="connsiteY7" fmla="*/ 0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1000" h="371475">
                <a:moveTo>
                  <a:pt x="389572" y="0"/>
                </a:moveTo>
                <a:lnTo>
                  <a:pt x="389572" y="105728"/>
                </a:lnTo>
                <a:lnTo>
                  <a:pt x="265747" y="105728"/>
                </a:lnTo>
                <a:lnTo>
                  <a:pt x="173355" y="374333"/>
                </a:lnTo>
                <a:lnTo>
                  <a:pt x="91440" y="221933"/>
                </a:lnTo>
                <a:lnTo>
                  <a:pt x="133350" y="105728"/>
                </a:lnTo>
                <a:lnTo>
                  <a:pt x="0" y="105728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6" name="Forme libre : forme 15">
            <a:extLst>
              <a:ext uri="{FF2B5EF4-FFF2-40B4-BE49-F238E27FC236}">
                <a16:creationId xmlns:a16="http://schemas.microsoft.com/office/drawing/2014/main" id="{B057F75B-3923-494B-B65B-A96E682E21D4}"/>
              </a:ext>
            </a:extLst>
          </p:cNvPr>
          <p:cNvSpPr/>
          <p:nvPr/>
        </p:nvSpPr>
        <p:spPr>
          <a:xfrm rot="8716295">
            <a:off x="286893" y="967394"/>
            <a:ext cx="216218" cy="347125"/>
          </a:xfrm>
          <a:custGeom>
            <a:avLst/>
            <a:gdLst>
              <a:gd name="connsiteX0" fmla="*/ 470535 w 466725"/>
              <a:gd name="connsiteY0" fmla="*/ 436245 h 561975"/>
              <a:gd name="connsiteX1" fmla="*/ 470535 w 466725"/>
              <a:gd name="connsiteY1" fmla="*/ 445770 h 561975"/>
              <a:gd name="connsiteX2" fmla="*/ 158115 w 466725"/>
              <a:gd name="connsiteY2" fmla="*/ 567690 h 561975"/>
              <a:gd name="connsiteX3" fmla="*/ 40957 w 466725"/>
              <a:gd name="connsiteY3" fmla="*/ 520065 h 561975"/>
              <a:gd name="connsiteX4" fmla="*/ 0 w 466725"/>
              <a:gd name="connsiteY4" fmla="*/ 356235 h 561975"/>
              <a:gd name="connsiteX5" fmla="*/ 0 w 466725"/>
              <a:gd name="connsiteY5" fmla="*/ 65723 h 561975"/>
              <a:gd name="connsiteX6" fmla="*/ 126682 w 466725"/>
              <a:gd name="connsiteY6" fmla="*/ 0 h 561975"/>
              <a:gd name="connsiteX7" fmla="*/ 128588 w 466725"/>
              <a:gd name="connsiteY7" fmla="*/ 265748 h 561975"/>
              <a:gd name="connsiteX8" fmla="*/ 151447 w 466725"/>
              <a:gd name="connsiteY8" fmla="*/ 423863 h 561975"/>
              <a:gd name="connsiteX9" fmla="*/ 265747 w 466725"/>
              <a:gd name="connsiteY9" fmla="*/ 486728 h 561975"/>
              <a:gd name="connsiteX10" fmla="*/ 351472 w 466725"/>
              <a:gd name="connsiteY10" fmla="*/ 471488 h 561975"/>
              <a:gd name="connsiteX11" fmla="*/ 468630 w 466725"/>
              <a:gd name="connsiteY11" fmla="*/ 423863 h 561975"/>
              <a:gd name="connsiteX12" fmla="*/ 470535 w 466725"/>
              <a:gd name="connsiteY12" fmla="*/ 436245 h 561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66725" h="561975">
                <a:moveTo>
                  <a:pt x="470535" y="436245"/>
                </a:moveTo>
                <a:lnTo>
                  <a:pt x="470535" y="445770"/>
                </a:lnTo>
                <a:cubicBezTo>
                  <a:pt x="369570" y="532448"/>
                  <a:pt x="237172" y="562928"/>
                  <a:pt x="158115" y="567690"/>
                </a:cubicBezTo>
                <a:cubicBezTo>
                  <a:pt x="114300" y="570548"/>
                  <a:pt x="71438" y="551498"/>
                  <a:pt x="40957" y="520065"/>
                </a:cubicBezTo>
                <a:cubicBezTo>
                  <a:pt x="8572" y="488633"/>
                  <a:pt x="0" y="434340"/>
                  <a:pt x="0" y="356235"/>
                </a:cubicBezTo>
                <a:lnTo>
                  <a:pt x="0" y="65723"/>
                </a:lnTo>
                <a:lnTo>
                  <a:pt x="126682" y="0"/>
                </a:lnTo>
                <a:lnTo>
                  <a:pt x="128588" y="265748"/>
                </a:lnTo>
                <a:cubicBezTo>
                  <a:pt x="125730" y="319088"/>
                  <a:pt x="134302" y="373380"/>
                  <a:pt x="151447" y="423863"/>
                </a:cubicBezTo>
                <a:cubicBezTo>
                  <a:pt x="166688" y="465773"/>
                  <a:pt x="205740" y="486728"/>
                  <a:pt x="265747" y="486728"/>
                </a:cubicBezTo>
                <a:cubicBezTo>
                  <a:pt x="295275" y="485775"/>
                  <a:pt x="323850" y="480060"/>
                  <a:pt x="351472" y="471488"/>
                </a:cubicBezTo>
                <a:cubicBezTo>
                  <a:pt x="391477" y="459105"/>
                  <a:pt x="430530" y="442913"/>
                  <a:pt x="468630" y="423863"/>
                </a:cubicBezTo>
                <a:cubicBezTo>
                  <a:pt x="469582" y="427673"/>
                  <a:pt x="470535" y="432435"/>
                  <a:pt x="470535" y="436245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7" name="Forme libre : forme 16">
            <a:extLst>
              <a:ext uri="{FF2B5EF4-FFF2-40B4-BE49-F238E27FC236}">
                <a16:creationId xmlns:a16="http://schemas.microsoft.com/office/drawing/2014/main" id="{B57FA1DB-CF40-4C3B-8603-B0C589DE9032}"/>
              </a:ext>
            </a:extLst>
          </p:cNvPr>
          <p:cNvSpPr/>
          <p:nvPr/>
        </p:nvSpPr>
        <p:spPr>
          <a:xfrm rot="8716295">
            <a:off x="457242" y="1355798"/>
            <a:ext cx="75185" cy="218718"/>
          </a:xfrm>
          <a:custGeom>
            <a:avLst/>
            <a:gdLst>
              <a:gd name="connsiteX0" fmla="*/ 216217 w 209550"/>
              <a:gd name="connsiteY0" fmla="*/ 0 h 457200"/>
              <a:gd name="connsiteX1" fmla="*/ 216217 w 209550"/>
              <a:gd name="connsiteY1" fmla="*/ 458153 h 457200"/>
              <a:gd name="connsiteX2" fmla="*/ 90488 w 209550"/>
              <a:gd name="connsiteY2" fmla="*/ 337185 h 457200"/>
              <a:gd name="connsiteX3" fmla="*/ 90488 w 209550"/>
              <a:gd name="connsiteY3" fmla="*/ 34290 h 457200"/>
              <a:gd name="connsiteX4" fmla="*/ 0 w 209550"/>
              <a:gd name="connsiteY4" fmla="*/ 34290 h 457200"/>
              <a:gd name="connsiteX5" fmla="*/ 0 w 209550"/>
              <a:gd name="connsiteY5" fmla="*/ 4763 h 457200"/>
              <a:gd name="connsiteX6" fmla="*/ 216217 w 209550"/>
              <a:gd name="connsiteY6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9550" h="457200">
                <a:moveTo>
                  <a:pt x="216217" y="0"/>
                </a:moveTo>
                <a:lnTo>
                  <a:pt x="216217" y="458153"/>
                </a:lnTo>
                <a:lnTo>
                  <a:pt x="90488" y="337185"/>
                </a:lnTo>
                <a:lnTo>
                  <a:pt x="90488" y="34290"/>
                </a:lnTo>
                <a:lnTo>
                  <a:pt x="0" y="34290"/>
                </a:lnTo>
                <a:lnTo>
                  <a:pt x="0" y="4763"/>
                </a:lnTo>
                <a:cubicBezTo>
                  <a:pt x="68580" y="7620"/>
                  <a:pt x="140017" y="1905"/>
                  <a:pt x="216217" y="0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8" name="Forme libre : forme 17">
            <a:extLst>
              <a:ext uri="{FF2B5EF4-FFF2-40B4-BE49-F238E27FC236}">
                <a16:creationId xmlns:a16="http://schemas.microsoft.com/office/drawing/2014/main" id="{8AA6873E-3CFC-4928-9C0D-5E1C199A6A43}"/>
              </a:ext>
            </a:extLst>
          </p:cNvPr>
          <p:cNvSpPr/>
          <p:nvPr/>
        </p:nvSpPr>
        <p:spPr>
          <a:xfrm rot="8716295">
            <a:off x="512570" y="869567"/>
            <a:ext cx="117000" cy="195873"/>
          </a:xfrm>
          <a:custGeom>
            <a:avLst/>
            <a:gdLst>
              <a:gd name="connsiteX0" fmla="*/ 42863 w 156000"/>
              <a:gd name="connsiteY0" fmla="*/ 195873 h 195873"/>
              <a:gd name="connsiteX1" fmla="*/ 0 w 156000"/>
              <a:gd name="connsiteY1" fmla="*/ 116129 h 195873"/>
              <a:gd name="connsiteX2" fmla="*/ 5100 w 156000"/>
              <a:gd name="connsiteY2" fmla="*/ 101988 h 195873"/>
              <a:gd name="connsiteX3" fmla="*/ 89456 w 156000"/>
              <a:gd name="connsiteY3" fmla="*/ 0 h 195873"/>
              <a:gd name="connsiteX4" fmla="*/ 156000 w 156000"/>
              <a:gd name="connsiteY4" fmla="*/ 0 h 195873"/>
              <a:gd name="connsiteX5" fmla="*/ 156000 w 156000"/>
              <a:gd name="connsiteY5" fmla="*/ 55323 h 195873"/>
              <a:gd name="connsiteX6" fmla="*/ 91208 w 156000"/>
              <a:gd name="connsiteY6" fmla="*/ 55323 h 195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6000" h="195873">
                <a:moveTo>
                  <a:pt x="42863" y="195873"/>
                </a:moveTo>
                <a:lnTo>
                  <a:pt x="0" y="116129"/>
                </a:lnTo>
                <a:lnTo>
                  <a:pt x="5100" y="101988"/>
                </a:lnTo>
                <a:lnTo>
                  <a:pt x="89456" y="0"/>
                </a:lnTo>
                <a:lnTo>
                  <a:pt x="156000" y="0"/>
                </a:lnTo>
                <a:lnTo>
                  <a:pt x="156000" y="55323"/>
                </a:lnTo>
                <a:lnTo>
                  <a:pt x="91208" y="55323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9" name="Forme libre : forme 18">
            <a:extLst>
              <a:ext uri="{FF2B5EF4-FFF2-40B4-BE49-F238E27FC236}">
                <a16:creationId xmlns:a16="http://schemas.microsoft.com/office/drawing/2014/main" id="{0609DC7B-52A5-4494-9388-1386F1B7ECA0}"/>
              </a:ext>
            </a:extLst>
          </p:cNvPr>
          <p:cNvSpPr/>
          <p:nvPr/>
        </p:nvSpPr>
        <p:spPr>
          <a:xfrm rot="8716295">
            <a:off x="492979" y="956047"/>
            <a:ext cx="54335" cy="72447"/>
          </a:xfrm>
          <a:custGeom>
            <a:avLst/>
            <a:gdLst>
              <a:gd name="connsiteX0" fmla="*/ 103823 w 114300"/>
              <a:gd name="connsiteY0" fmla="*/ 103823 h 114300"/>
              <a:gd name="connsiteX1" fmla="*/ 60960 w 114300"/>
              <a:gd name="connsiteY1" fmla="*/ 121920 h 114300"/>
              <a:gd name="connsiteX2" fmla="*/ 18098 w 114300"/>
              <a:gd name="connsiteY2" fmla="*/ 104775 h 114300"/>
              <a:gd name="connsiteX3" fmla="*/ 0 w 114300"/>
              <a:gd name="connsiteY3" fmla="*/ 61913 h 114300"/>
              <a:gd name="connsiteX4" fmla="*/ 0 w 114300"/>
              <a:gd name="connsiteY4" fmla="*/ 60960 h 114300"/>
              <a:gd name="connsiteX5" fmla="*/ 18098 w 114300"/>
              <a:gd name="connsiteY5" fmla="*/ 18098 h 114300"/>
              <a:gd name="connsiteX6" fmla="*/ 60960 w 114300"/>
              <a:gd name="connsiteY6" fmla="*/ 0 h 114300"/>
              <a:gd name="connsiteX7" fmla="*/ 103823 w 114300"/>
              <a:gd name="connsiteY7" fmla="*/ 18098 h 114300"/>
              <a:gd name="connsiteX8" fmla="*/ 103823 w 114300"/>
              <a:gd name="connsiteY8" fmla="*/ 103823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" h="114300">
                <a:moveTo>
                  <a:pt x="103823" y="103823"/>
                </a:moveTo>
                <a:cubicBezTo>
                  <a:pt x="92393" y="115253"/>
                  <a:pt x="77153" y="121920"/>
                  <a:pt x="60960" y="121920"/>
                </a:cubicBezTo>
                <a:cubicBezTo>
                  <a:pt x="44768" y="121920"/>
                  <a:pt x="29528" y="116205"/>
                  <a:pt x="18098" y="104775"/>
                </a:cubicBezTo>
                <a:cubicBezTo>
                  <a:pt x="6668" y="93345"/>
                  <a:pt x="0" y="78105"/>
                  <a:pt x="0" y="61913"/>
                </a:cubicBezTo>
                <a:lnTo>
                  <a:pt x="0" y="60960"/>
                </a:lnTo>
                <a:cubicBezTo>
                  <a:pt x="0" y="44768"/>
                  <a:pt x="6668" y="29528"/>
                  <a:pt x="18098" y="18098"/>
                </a:cubicBezTo>
                <a:cubicBezTo>
                  <a:pt x="29528" y="6668"/>
                  <a:pt x="44768" y="0"/>
                  <a:pt x="60960" y="0"/>
                </a:cubicBezTo>
                <a:cubicBezTo>
                  <a:pt x="77153" y="0"/>
                  <a:pt x="92393" y="6668"/>
                  <a:pt x="103823" y="18098"/>
                </a:cubicBezTo>
                <a:cubicBezTo>
                  <a:pt x="127635" y="40958"/>
                  <a:pt x="127635" y="80010"/>
                  <a:pt x="103823" y="103823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" name="Forme libre : forme 19">
            <a:extLst>
              <a:ext uri="{FF2B5EF4-FFF2-40B4-BE49-F238E27FC236}">
                <a16:creationId xmlns:a16="http://schemas.microsoft.com/office/drawing/2014/main" id="{FA9B5438-F371-4C5C-851A-CA35F035D933}"/>
              </a:ext>
            </a:extLst>
          </p:cNvPr>
          <p:cNvSpPr/>
          <p:nvPr/>
        </p:nvSpPr>
        <p:spPr>
          <a:xfrm rot="8716295">
            <a:off x="309581" y="564244"/>
            <a:ext cx="105942" cy="232388"/>
          </a:xfrm>
          <a:custGeom>
            <a:avLst/>
            <a:gdLst>
              <a:gd name="connsiteX0" fmla="*/ 297180 w 295275"/>
              <a:gd name="connsiteY0" fmla="*/ 104775 h 485775"/>
              <a:gd name="connsiteX1" fmla="*/ 297180 w 295275"/>
              <a:gd name="connsiteY1" fmla="*/ 435293 h 485775"/>
              <a:gd name="connsiteX2" fmla="*/ 169545 w 295275"/>
              <a:gd name="connsiteY2" fmla="*/ 485775 h 485775"/>
              <a:gd name="connsiteX3" fmla="*/ 169545 w 295275"/>
              <a:gd name="connsiteY3" fmla="*/ 145733 h 485775"/>
              <a:gd name="connsiteX4" fmla="*/ 169545 w 295275"/>
              <a:gd name="connsiteY4" fmla="*/ 137160 h 485775"/>
              <a:gd name="connsiteX5" fmla="*/ 126683 w 295275"/>
              <a:gd name="connsiteY5" fmla="*/ 104775 h 485775"/>
              <a:gd name="connsiteX6" fmla="*/ 0 w 295275"/>
              <a:gd name="connsiteY6" fmla="*/ 104775 h 485775"/>
              <a:gd name="connsiteX7" fmla="*/ 0 w 295275"/>
              <a:gd name="connsiteY7" fmla="*/ 0 h 485775"/>
              <a:gd name="connsiteX8" fmla="*/ 178118 w 295275"/>
              <a:gd name="connsiteY8" fmla="*/ 0 h 485775"/>
              <a:gd name="connsiteX9" fmla="*/ 297180 w 295275"/>
              <a:gd name="connsiteY9" fmla="*/ 104775 h 485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5275" h="485775">
                <a:moveTo>
                  <a:pt x="297180" y="104775"/>
                </a:moveTo>
                <a:lnTo>
                  <a:pt x="297180" y="435293"/>
                </a:lnTo>
                <a:lnTo>
                  <a:pt x="169545" y="485775"/>
                </a:lnTo>
                <a:lnTo>
                  <a:pt x="169545" y="145733"/>
                </a:lnTo>
                <a:cubicBezTo>
                  <a:pt x="169545" y="142875"/>
                  <a:pt x="169545" y="140018"/>
                  <a:pt x="169545" y="137160"/>
                </a:cubicBezTo>
                <a:cubicBezTo>
                  <a:pt x="166688" y="116205"/>
                  <a:pt x="147638" y="101918"/>
                  <a:pt x="126683" y="104775"/>
                </a:cubicBezTo>
                <a:lnTo>
                  <a:pt x="0" y="104775"/>
                </a:lnTo>
                <a:lnTo>
                  <a:pt x="0" y="0"/>
                </a:lnTo>
                <a:lnTo>
                  <a:pt x="178118" y="0"/>
                </a:lnTo>
                <a:cubicBezTo>
                  <a:pt x="255270" y="0"/>
                  <a:pt x="297180" y="33338"/>
                  <a:pt x="297180" y="104775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1" name="Forme libre : forme 20">
            <a:extLst>
              <a:ext uri="{FF2B5EF4-FFF2-40B4-BE49-F238E27FC236}">
                <a16:creationId xmlns:a16="http://schemas.microsoft.com/office/drawing/2014/main" id="{ED2997EF-2C09-4DA3-BB88-8DA5032A40C8}"/>
              </a:ext>
            </a:extLst>
          </p:cNvPr>
          <p:cNvSpPr/>
          <p:nvPr/>
        </p:nvSpPr>
        <p:spPr>
          <a:xfrm rot="8716295">
            <a:off x="376625" y="593487"/>
            <a:ext cx="194796" cy="250615"/>
          </a:xfrm>
          <a:custGeom>
            <a:avLst/>
            <a:gdLst>
              <a:gd name="connsiteX0" fmla="*/ 544830 w 542925"/>
              <a:gd name="connsiteY0" fmla="*/ 184905 h 523875"/>
              <a:gd name="connsiteX1" fmla="*/ 544830 w 542925"/>
              <a:gd name="connsiteY1" fmla="*/ 197288 h 523875"/>
              <a:gd name="connsiteX2" fmla="*/ 415290 w 542925"/>
              <a:gd name="connsiteY2" fmla="*/ 204908 h 523875"/>
              <a:gd name="connsiteX3" fmla="*/ 415290 w 542925"/>
              <a:gd name="connsiteY3" fmla="*/ 170618 h 523875"/>
              <a:gd name="connsiteX4" fmla="*/ 344805 w 542925"/>
              <a:gd name="connsiteY4" fmla="*/ 83940 h 523875"/>
              <a:gd name="connsiteX5" fmla="*/ 233363 w 542925"/>
              <a:gd name="connsiteY5" fmla="*/ 266820 h 523875"/>
              <a:gd name="connsiteX6" fmla="*/ 233363 w 542925"/>
              <a:gd name="connsiteY6" fmla="*/ 446843 h 523875"/>
              <a:gd name="connsiteX7" fmla="*/ 107632 w 542925"/>
              <a:gd name="connsiteY7" fmla="*/ 532568 h 523875"/>
              <a:gd name="connsiteX8" fmla="*/ 107632 w 542925"/>
              <a:gd name="connsiteY8" fmla="*/ 95370 h 523875"/>
              <a:gd name="connsiteX9" fmla="*/ 0 w 542925"/>
              <a:gd name="connsiteY9" fmla="*/ 95370 h 523875"/>
              <a:gd name="connsiteX10" fmla="*/ 0 w 542925"/>
              <a:gd name="connsiteY10" fmla="*/ 2978 h 523875"/>
              <a:gd name="connsiteX11" fmla="*/ 219075 w 542925"/>
              <a:gd name="connsiteY11" fmla="*/ 2978 h 523875"/>
              <a:gd name="connsiteX12" fmla="*/ 219075 w 542925"/>
              <a:gd name="connsiteY12" fmla="*/ 157283 h 523875"/>
              <a:gd name="connsiteX13" fmla="*/ 221932 w 542925"/>
              <a:gd name="connsiteY13" fmla="*/ 157283 h 523875"/>
              <a:gd name="connsiteX14" fmla="*/ 321945 w 542925"/>
              <a:gd name="connsiteY14" fmla="*/ 12503 h 523875"/>
              <a:gd name="connsiteX15" fmla="*/ 387667 w 542925"/>
              <a:gd name="connsiteY15" fmla="*/ 120 h 523875"/>
              <a:gd name="connsiteX16" fmla="*/ 544830 w 542925"/>
              <a:gd name="connsiteY16" fmla="*/ 184905 h 523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42925" h="523875">
                <a:moveTo>
                  <a:pt x="544830" y="184905"/>
                </a:moveTo>
                <a:lnTo>
                  <a:pt x="544830" y="197288"/>
                </a:lnTo>
                <a:lnTo>
                  <a:pt x="415290" y="204908"/>
                </a:lnTo>
                <a:lnTo>
                  <a:pt x="415290" y="170618"/>
                </a:lnTo>
                <a:cubicBezTo>
                  <a:pt x="415290" y="119183"/>
                  <a:pt x="385763" y="83940"/>
                  <a:pt x="344805" y="83940"/>
                </a:cubicBezTo>
                <a:cubicBezTo>
                  <a:pt x="283845" y="83940"/>
                  <a:pt x="233363" y="164903"/>
                  <a:pt x="233363" y="266820"/>
                </a:cubicBezTo>
                <a:lnTo>
                  <a:pt x="233363" y="446843"/>
                </a:lnTo>
                <a:lnTo>
                  <a:pt x="107632" y="532568"/>
                </a:lnTo>
                <a:lnTo>
                  <a:pt x="107632" y="95370"/>
                </a:lnTo>
                <a:lnTo>
                  <a:pt x="0" y="95370"/>
                </a:lnTo>
                <a:lnTo>
                  <a:pt x="0" y="2978"/>
                </a:lnTo>
                <a:lnTo>
                  <a:pt x="219075" y="2978"/>
                </a:lnTo>
                <a:lnTo>
                  <a:pt x="219075" y="157283"/>
                </a:lnTo>
                <a:lnTo>
                  <a:pt x="221932" y="157283"/>
                </a:lnTo>
                <a:cubicBezTo>
                  <a:pt x="252413" y="66795"/>
                  <a:pt x="276225" y="31553"/>
                  <a:pt x="321945" y="12503"/>
                </a:cubicBezTo>
                <a:cubicBezTo>
                  <a:pt x="342900" y="3930"/>
                  <a:pt x="364807" y="-832"/>
                  <a:pt x="387667" y="120"/>
                </a:cubicBezTo>
                <a:cubicBezTo>
                  <a:pt x="485775" y="-1785"/>
                  <a:pt x="544830" y="66795"/>
                  <a:pt x="544830" y="184905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2" name="Forme libre : forme 21">
            <a:extLst>
              <a:ext uri="{FF2B5EF4-FFF2-40B4-BE49-F238E27FC236}">
                <a16:creationId xmlns:a16="http://schemas.microsoft.com/office/drawing/2014/main" id="{DBD136C4-820E-4184-B91F-ED5B5690DC24}"/>
              </a:ext>
            </a:extLst>
          </p:cNvPr>
          <p:cNvSpPr/>
          <p:nvPr/>
        </p:nvSpPr>
        <p:spPr>
          <a:xfrm rot="8716295">
            <a:off x="342987" y="507207"/>
            <a:ext cx="140117" cy="136699"/>
          </a:xfrm>
          <a:custGeom>
            <a:avLst/>
            <a:gdLst>
              <a:gd name="connsiteX0" fmla="*/ 343853 w 390525"/>
              <a:gd name="connsiteY0" fmla="*/ 144780 h 285750"/>
              <a:gd name="connsiteX1" fmla="*/ 344805 w 390525"/>
              <a:gd name="connsiteY1" fmla="*/ 144780 h 285750"/>
              <a:gd name="connsiteX2" fmla="*/ 12382 w 390525"/>
              <a:gd name="connsiteY2" fmla="*/ 288608 h 285750"/>
              <a:gd name="connsiteX3" fmla="*/ 0 w 390525"/>
              <a:gd name="connsiteY3" fmla="*/ 271463 h 285750"/>
              <a:gd name="connsiteX4" fmla="*/ 225743 w 390525"/>
              <a:gd name="connsiteY4" fmla="*/ 59055 h 285750"/>
              <a:gd name="connsiteX5" fmla="*/ 340043 w 390525"/>
              <a:gd name="connsiteY5" fmla="*/ 0 h 285750"/>
              <a:gd name="connsiteX6" fmla="*/ 399098 w 390525"/>
              <a:gd name="connsiteY6" fmla="*/ 70485 h 285750"/>
              <a:gd name="connsiteX7" fmla="*/ 343853 w 390525"/>
              <a:gd name="connsiteY7" fmla="*/ 14478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0525" h="285750">
                <a:moveTo>
                  <a:pt x="343853" y="144780"/>
                </a:moveTo>
                <a:lnTo>
                  <a:pt x="344805" y="144780"/>
                </a:lnTo>
                <a:lnTo>
                  <a:pt x="12382" y="288608"/>
                </a:lnTo>
                <a:lnTo>
                  <a:pt x="0" y="271463"/>
                </a:lnTo>
                <a:lnTo>
                  <a:pt x="225743" y="59055"/>
                </a:lnTo>
                <a:cubicBezTo>
                  <a:pt x="254318" y="25718"/>
                  <a:pt x="295275" y="4763"/>
                  <a:pt x="340043" y="0"/>
                </a:cubicBezTo>
                <a:cubicBezTo>
                  <a:pt x="385763" y="0"/>
                  <a:pt x="399098" y="40005"/>
                  <a:pt x="399098" y="70485"/>
                </a:cubicBezTo>
                <a:cubicBezTo>
                  <a:pt x="396240" y="103823"/>
                  <a:pt x="374332" y="131445"/>
                  <a:pt x="343853" y="144780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3" name="Forme libre : forme 22">
            <a:extLst>
              <a:ext uri="{FF2B5EF4-FFF2-40B4-BE49-F238E27FC236}">
                <a16:creationId xmlns:a16="http://schemas.microsoft.com/office/drawing/2014/main" id="{8BD8CCA9-A2C8-4634-B0CF-620A635CE67A}"/>
              </a:ext>
            </a:extLst>
          </p:cNvPr>
          <p:cNvSpPr/>
          <p:nvPr/>
        </p:nvSpPr>
        <p:spPr>
          <a:xfrm rot="8716295">
            <a:off x="225405" y="652788"/>
            <a:ext cx="41010" cy="54680"/>
          </a:xfrm>
          <a:custGeom>
            <a:avLst/>
            <a:gdLst>
              <a:gd name="connsiteX0" fmla="*/ 103823 w 114300"/>
              <a:gd name="connsiteY0" fmla="*/ 103823 h 114300"/>
              <a:gd name="connsiteX1" fmla="*/ 60960 w 114300"/>
              <a:gd name="connsiteY1" fmla="*/ 121920 h 114300"/>
              <a:gd name="connsiteX2" fmla="*/ 18098 w 114300"/>
              <a:gd name="connsiteY2" fmla="*/ 104775 h 114300"/>
              <a:gd name="connsiteX3" fmla="*/ 0 w 114300"/>
              <a:gd name="connsiteY3" fmla="*/ 61913 h 114300"/>
              <a:gd name="connsiteX4" fmla="*/ 0 w 114300"/>
              <a:gd name="connsiteY4" fmla="*/ 60960 h 114300"/>
              <a:gd name="connsiteX5" fmla="*/ 18098 w 114300"/>
              <a:gd name="connsiteY5" fmla="*/ 18098 h 114300"/>
              <a:gd name="connsiteX6" fmla="*/ 60960 w 114300"/>
              <a:gd name="connsiteY6" fmla="*/ 0 h 114300"/>
              <a:gd name="connsiteX7" fmla="*/ 103823 w 114300"/>
              <a:gd name="connsiteY7" fmla="*/ 18098 h 114300"/>
              <a:gd name="connsiteX8" fmla="*/ 103823 w 114300"/>
              <a:gd name="connsiteY8" fmla="*/ 103823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" h="114300">
                <a:moveTo>
                  <a:pt x="103823" y="103823"/>
                </a:moveTo>
                <a:cubicBezTo>
                  <a:pt x="92393" y="115253"/>
                  <a:pt x="77153" y="121920"/>
                  <a:pt x="60960" y="121920"/>
                </a:cubicBezTo>
                <a:cubicBezTo>
                  <a:pt x="44768" y="121920"/>
                  <a:pt x="29528" y="116205"/>
                  <a:pt x="18098" y="104775"/>
                </a:cubicBezTo>
                <a:cubicBezTo>
                  <a:pt x="6668" y="93345"/>
                  <a:pt x="0" y="78105"/>
                  <a:pt x="0" y="61913"/>
                </a:cubicBezTo>
                <a:lnTo>
                  <a:pt x="0" y="60960"/>
                </a:lnTo>
                <a:cubicBezTo>
                  <a:pt x="0" y="44768"/>
                  <a:pt x="6668" y="29528"/>
                  <a:pt x="18098" y="18098"/>
                </a:cubicBezTo>
                <a:cubicBezTo>
                  <a:pt x="29528" y="6668"/>
                  <a:pt x="44768" y="0"/>
                  <a:pt x="60960" y="0"/>
                </a:cubicBezTo>
                <a:cubicBezTo>
                  <a:pt x="77153" y="0"/>
                  <a:pt x="92393" y="6668"/>
                  <a:pt x="103823" y="18098"/>
                </a:cubicBezTo>
                <a:cubicBezTo>
                  <a:pt x="127635" y="40958"/>
                  <a:pt x="127635" y="80010"/>
                  <a:pt x="103823" y="103823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4" name="Forme libre : forme 23">
            <a:extLst>
              <a:ext uri="{FF2B5EF4-FFF2-40B4-BE49-F238E27FC236}">
                <a16:creationId xmlns:a16="http://schemas.microsoft.com/office/drawing/2014/main" id="{33B24AF7-29F7-4408-AE25-97A38660E784}"/>
              </a:ext>
            </a:extLst>
          </p:cNvPr>
          <p:cNvSpPr/>
          <p:nvPr/>
        </p:nvSpPr>
        <p:spPr>
          <a:xfrm rot="8716295">
            <a:off x="131728" y="444115"/>
            <a:ext cx="149522" cy="194378"/>
          </a:xfrm>
          <a:custGeom>
            <a:avLst/>
            <a:gdLst>
              <a:gd name="connsiteX0" fmla="*/ 389572 w 381000"/>
              <a:gd name="connsiteY0" fmla="*/ 0 h 371475"/>
              <a:gd name="connsiteX1" fmla="*/ 389572 w 381000"/>
              <a:gd name="connsiteY1" fmla="*/ 105728 h 371475"/>
              <a:gd name="connsiteX2" fmla="*/ 265747 w 381000"/>
              <a:gd name="connsiteY2" fmla="*/ 105728 h 371475"/>
              <a:gd name="connsiteX3" fmla="*/ 173355 w 381000"/>
              <a:gd name="connsiteY3" fmla="*/ 374333 h 371475"/>
              <a:gd name="connsiteX4" fmla="*/ 91440 w 381000"/>
              <a:gd name="connsiteY4" fmla="*/ 221933 h 371475"/>
              <a:gd name="connsiteX5" fmla="*/ 133350 w 381000"/>
              <a:gd name="connsiteY5" fmla="*/ 105728 h 371475"/>
              <a:gd name="connsiteX6" fmla="*/ 0 w 381000"/>
              <a:gd name="connsiteY6" fmla="*/ 105728 h 371475"/>
              <a:gd name="connsiteX7" fmla="*/ 0 w 381000"/>
              <a:gd name="connsiteY7" fmla="*/ 0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1000" h="371475">
                <a:moveTo>
                  <a:pt x="389572" y="0"/>
                </a:moveTo>
                <a:lnTo>
                  <a:pt x="389572" y="105728"/>
                </a:lnTo>
                <a:lnTo>
                  <a:pt x="265747" y="105728"/>
                </a:lnTo>
                <a:lnTo>
                  <a:pt x="173355" y="374333"/>
                </a:lnTo>
                <a:lnTo>
                  <a:pt x="91440" y="221933"/>
                </a:lnTo>
                <a:lnTo>
                  <a:pt x="133350" y="105728"/>
                </a:lnTo>
                <a:lnTo>
                  <a:pt x="0" y="105728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5" name="Forme libre : forme 24">
            <a:extLst>
              <a:ext uri="{FF2B5EF4-FFF2-40B4-BE49-F238E27FC236}">
                <a16:creationId xmlns:a16="http://schemas.microsoft.com/office/drawing/2014/main" id="{506A4C62-4148-4841-838F-A205F53AD573}"/>
              </a:ext>
            </a:extLst>
          </p:cNvPr>
          <p:cNvSpPr/>
          <p:nvPr/>
        </p:nvSpPr>
        <p:spPr>
          <a:xfrm rot="8716295">
            <a:off x="122688" y="305336"/>
            <a:ext cx="216218" cy="347125"/>
          </a:xfrm>
          <a:custGeom>
            <a:avLst/>
            <a:gdLst>
              <a:gd name="connsiteX0" fmla="*/ 470535 w 466725"/>
              <a:gd name="connsiteY0" fmla="*/ 436245 h 561975"/>
              <a:gd name="connsiteX1" fmla="*/ 470535 w 466725"/>
              <a:gd name="connsiteY1" fmla="*/ 445770 h 561975"/>
              <a:gd name="connsiteX2" fmla="*/ 158115 w 466725"/>
              <a:gd name="connsiteY2" fmla="*/ 567690 h 561975"/>
              <a:gd name="connsiteX3" fmla="*/ 40957 w 466725"/>
              <a:gd name="connsiteY3" fmla="*/ 520065 h 561975"/>
              <a:gd name="connsiteX4" fmla="*/ 0 w 466725"/>
              <a:gd name="connsiteY4" fmla="*/ 356235 h 561975"/>
              <a:gd name="connsiteX5" fmla="*/ 0 w 466725"/>
              <a:gd name="connsiteY5" fmla="*/ 65723 h 561975"/>
              <a:gd name="connsiteX6" fmla="*/ 126682 w 466725"/>
              <a:gd name="connsiteY6" fmla="*/ 0 h 561975"/>
              <a:gd name="connsiteX7" fmla="*/ 128588 w 466725"/>
              <a:gd name="connsiteY7" fmla="*/ 265748 h 561975"/>
              <a:gd name="connsiteX8" fmla="*/ 151447 w 466725"/>
              <a:gd name="connsiteY8" fmla="*/ 423863 h 561975"/>
              <a:gd name="connsiteX9" fmla="*/ 265747 w 466725"/>
              <a:gd name="connsiteY9" fmla="*/ 486728 h 561975"/>
              <a:gd name="connsiteX10" fmla="*/ 351472 w 466725"/>
              <a:gd name="connsiteY10" fmla="*/ 471488 h 561975"/>
              <a:gd name="connsiteX11" fmla="*/ 468630 w 466725"/>
              <a:gd name="connsiteY11" fmla="*/ 423863 h 561975"/>
              <a:gd name="connsiteX12" fmla="*/ 470535 w 466725"/>
              <a:gd name="connsiteY12" fmla="*/ 436245 h 561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66725" h="561975">
                <a:moveTo>
                  <a:pt x="470535" y="436245"/>
                </a:moveTo>
                <a:lnTo>
                  <a:pt x="470535" y="445770"/>
                </a:lnTo>
                <a:cubicBezTo>
                  <a:pt x="369570" y="532448"/>
                  <a:pt x="237172" y="562928"/>
                  <a:pt x="158115" y="567690"/>
                </a:cubicBezTo>
                <a:cubicBezTo>
                  <a:pt x="114300" y="570548"/>
                  <a:pt x="71438" y="551498"/>
                  <a:pt x="40957" y="520065"/>
                </a:cubicBezTo>
                <a:cubicBezTo>
                  <a:pt x="8572" y="488633"/>
                  <a:pt x="0" y="434340"/>
                  <a:pt x="0" y="356235"/>
                </a:cubicBezTo>
                <a:lnTo>
                  <a:pt x="0" y="65723"/>
                </a:lnTo>
                <a:lnTo>
                  <a:pt x="126682" y="0"/>
                </a:lnTo>
                <a:lnTo>
                  <a:pt x="128588" y="265748"/>
                </a:lnTo>
                <a:cubicBezTo>
                  <a:pt x="125730" y="319088"/>
                  <a:pt x="134302" y="373380"/>
                  <a:pt x="151447" y="423863"/>
                </a:cubicBezTo>
                <a:cubicBezTo>
                  <a:pt x="166688" y="465773"/>
                  <a:pt x="205740" y="486728"/>
                  <a:pt x="265747" y="486728"/>
                </a:cubicBezTo>
                <a:cubicBezTo>
                  <a:pt x="295275" y="485775"/>
                  <a:pt x="323850" y="480060"/>
                  <a:pt x="351472" y="471488"/>
                </a:cubicBezTo>
                <a:cubicBezTo>
                  <a:pt x="391477" y="459105"/>
                  <a:pt x="430530" y="442913"/>
                  <a:pt x="468630" y="423863"/>
                </a:cubicBezTo>
                <a:cubicBezTo>
                  <a:pt x="469582" y="427673"/>
                  <a:pt x="470535" y="432435"/>
                  <a:pt x="470535" y="436245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6" name="Forme libre : forme 25">
            <a:extLst>
              <a:ext uri="{FF2B5EF4-FFF2-40B4-BE49-F238E27FC236}">
                <a16:creationId xmlns:a16="http://schemas.microsoft.com/office/drawing/2014/main" id="{1C1A41D0-65C3-44E5-8A29-ECCEBE983C62}"/>
              </a:ext>
            </a:extLst>
          </p:cNvPr>
          <p:cNvSpPr/>
          <p:nvPr/>
        </p:nvSpPr>
        <p:spPr>
          <a:xfrm rot="8716295">
            <a:off x="293038" y="693740"/>
            <a:ext cx="75185" cy="218718"/>
          </a:xfrm>
          <a:custGeom>
            <a:avLst/>
            <a:gdLst>
              <a:gd name="connsiteX0" fmla="*/ 216217 w 209550"/>
              <a:gd name="connsiteY0" fmla="*/ 0 h 457200"/>
              <a:gd name="connsiteX1" fmla="*/ 216217 w 209550"/>
              <a:gd name="connsiteY1" fmla="*/ 458153 h 457200"/>
              <a:gd name="connsiteX2" fmla="*/ 90488 w 209550"/>
              <a:gd name="connsiteY2" fmla="*/ 337185 h 457200"/>
              <a:gd name="connsiteX3" fmla="*/ 90488 w 209550"/>
              <a:gd name="connsiteY3" fmla="*/ 34290 h 457200"/>
              <a:gd name="connsiteX4" fmla="*/ 0 w 209550"/>
              <a:gd name="connsiteY4" fmla="*/ 34290 h 457200"/>
              <a:gd name="connsiteX5" fmla="*/ 0 w 209550"/>
              <a:gd name="connsiteY5" fmla="*/ 4763 h 457200"/>
              <a:gd name="connsiteX6" fmla="*/ 216217 w 209550"/>
              <a:gd name="connsiteY6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9550" h="457200">
                <a:moveTo>
                  <a:pt x="216217" y="0"/>
                </a:moveTo>
                <a:lnTo>
                  <a:pt x="216217" y="458153"/>
                </a:lnTo>
                <a:lnTo>
                  <a:pt x="90488" y="337185"/>
                </a:lnTo>
                <a:lnTo>
                  <a:pt x="90488" y="34290"/>
                </a:lnTo>
                <a:lnTo>
                  <a:pt x="0" y="34290"/>
                </a:lnTo>
                <a:lnTo>
                  <a:pt x="0" y="4763"/>
                </a:lnTo>
                <a:cubicBezTo>
                  <a:pt x="68580" y="7620"/>
                  <a:pt x="140017" y="1905"/>
                  <a:pt x="216217" y="0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7" name="Forme libre : forme 26">
            <a:extLst>
              <a:ext uri="{FF2B5EF4-FFF2-40B4-BE49-F238E27FC236}">
                <a16:creationId xmlns:a16="http://schemas.microsoft.com/office/drawing/2014/main" id="{A93B008E-5902-4D55-9E1E-85F07149CD35}"/>
              </a:ext>
            </a:extLst>
          </p:cNvPr>
          <p:cNvSpPr/>
          <p:nvPr/>
        </p:nvSpPr>
        <p:spPr>
          <a:xfrm rot="8716295">
            <a:off x="526511" y="317459"/>
            <a:ext cx="98445" cy="232388"/>
          </a:xfrm>
          <a:custGeom>
            <a:avLst/>
            <a:gdLst>
              <a:gd name="connsiteX0" fmla="*/ 70201 w 131260"/>
              <a:gd name="connsiteY0" fmla="*/ 232388 h 232388"/>
              <a:gd name="connsiteX1" fmla="*/ 70201 w 131260"/>
              <a:gd name="connsiteY1" fmla="*/ 69717 h 232388"/>
              <a:gd name="connsiteX2" fmla="*/ 70201 w 131260"/>
              <a:gd name="connsiteY2" fmla="*/ 65615 h 232388"/>
              <a:gd name="connsiteX3" fmla="*/ 49697 w 131260"/>
              <a:gd name="connsiteY3" fmla="*/ 50123 h 232388"/>
              <a:gd name="connsiteX4" fmla="*/ 0 w 131260"/>
              <a:gd name="connsiteY4" fmla="*/ 50123 h 232388"/>
              <a:gd name="connsiteX5" fmla="*/ 41457 w 131260"/>
              <a:gd name="connsiteY5" fmla="*/ 0 h 232388"/>
              <a:gd name="connsiteX6" fmla="*/ 74303 w 131260"/>
              <a:gd name="connsiteY6" fmla="*/ 0 h 232388"/>
              <a:gd name="connsiteX7" fmla="*/ 131260 w 131260"/>
              <a:gd name="connsiteY7" fmla="*/ 50123 h 232388"/>
              <a:gd name="connsiteX8" fmla="*/ 131260 w 131260"/>
              <a:gd name="connsiteY8" fmla="*/ 208238 h 232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1260" h="232388">
                <a:moveTo>
                  <a:pt x="70201" y="232388"/>
                </a:moveTo>
                <a:lnTo>
                  <a:pt x="70201" y="69717"/>
                </a:lnTo>
                <a:cubicBezTo>
                  <a:pt x="70201" y="68349"/>
                  <a:pt x="70201" y="66983"/>
                  <a:pt x="70201" y="65615"/>
                </a:cubicBezTo>
                <a:cubicBezTo>
                  <a:pt x="68835" y="55591"/>
                  <a:pt x="59721" y="48756"/>
                  <a:pt x="49697" y="50123"/>
                </a:cubicBezTo>
                <a:lnTo>
                  <a:pt x="0" y="50123"/>
                </a:lnTo>
                <a:lnTo>
                  <a:pt x="41457" y="0"/>
                </a:lnTo>
                <a:lnTo>
                  <a:pt x="74303" y="0"/>
                </a:lnTo>
                <a:cubicBezTo>
                  <a:pt x="111211" y="0"/>
                  <a:pt x="131260" y="15948"/>
                  <a:pt x="131260" y="50123"/>
                </a:cubicBezTo>
                <a:lnTo>
                  <a:pt x="131260" y="208238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8" name="Forme libre : forme 27">
            <a:extLst>
              <a:ext uri="{FF2B5EF4-FFF2-40B4-BE49-F238E27FC236}">
                <a16:creationId xmlns:a16="http://schemas.microsoft.com/office/drawing/2014/main" id="{8AA688E0-8B68-432D-AC4C-16B34E3E659F}"/>
              </a:ext>
            </a:extLst>
          </p:cNvPr>
          <p:cNvSpPr/>
          <p:nvPr/>
        </p:nvSpPr>
        <p:spPr>
          <a:xfrm rot="8716295">
            <a:off x="626234" y="558358"/>
            <a:ext cx="18256" cy="23495"/>
          </a:xfrm>
          <a:custGeom>
            <a:avLst/>
            <a:gdLst>
              <a:gd name="connsiteX0" fmla="*/ 0 w 24341"/>
              <a:gd name="connsiteY0" fmla="*/ 23495 h 23495"/>
              <a:gd name="connsiteX1" fmla="*/ 19433 w 24341"/>
              <a:gd name="connsiteY1" fmla="*/ 0 h 23495"/>
              <a:gd name="connsiteX2" fmla="*/ 24341 w 24341"/>
              <a:gd name="connsiteY2" fmla="*/ 16139 h 23495"/>
              <a:gd name="connsiteX3" fmla="*/ 24341 w 24341"/>
              <a:gd name="connsiteY3" fmla="*/ 22063 h 23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341" h="23495">
                <a:moveTo>
                  <a:pt x="0" y="23495"/>
                </a:moveTo>
                <a:lnTo>
                  <a:pt x="19433" y="0"/>
                </a:lnTo>
                <a:lnTo>
                  <a:pt x="24341" y="16139"/>
                </a:lnTo>
                <a:lnTo>
                  <a:pt x="24341" y="22063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" name="Forme libre : forme 28">
            <a:extLst>
              <a:ext uri="{FF2B5EF4-FFF2-40B4-BE49-F238E27FC236}">
                <a16:creationId xmlns:a16="http://schemas.microsoft.com/office/drawing/2014/main" id="{672AA540-A579-4E8F-A234-CD30C1FF0A89}"/>
              </a:ext>
            </a:extLst>
          </p:cNvPr>
          <p:cNvSpPr/>
          <p:nvPr/>
        </p:nvSpPr>
        <p:spPr>
          <a:xfrm rot="8716295">
            <a:off x="442229" y="402636"/>
            <a:ext cx="41010" cy="54680"/>
          </a:xfrm>
          <a:custGeom>
            <a:avLst/>
            <a:gdLst>
              <a:gd name="connsiteX0" fmla="*/ 103823 w 114300"/>
              <a:gd name="connsiteY0" fmla="*/ 103823 h 114300"/>
              <a:gd name="connsiteX1" fmla="*/ 60960 w 114300"/>
              <a:gd name="connsiteY1" fmla="*/ 121920 h 114300"/>
              <a:gd name="connsiteX2" fmla="*/ 18098 w 114300"/>
              <a:gd name="connsiteY2" fmla="*/ 104775 h 114300"/>
              <a:gd name="connsiteX3" fmla="*/ 0 w 114300"/>
              <a:gd name="connsiteY3" fmla="*/ 61913 h 114300"/>
              <a:gd name="connsiteX4" fmla="*/ 0 w 114300"/>
              <a:gd name="connsiteY4" fmla="*/ 60960 h 114300"/>
              <a:gd name="connsiteX5" fmla="*/ 18098 w 114300"/>
              <a:gd name="connsiteY5" fmla="*/ 18098 h 114300"/>
              <a:gd name="connsiteX6" fmla="*/ 60960 w 114300"/>
              <a:gd name="connsiteY6" fmla="*/ 0 h 114300"/>
              <a:gd name="connsiteX7" fmla="*/ 103823 w 114300"/>
              <a:gd name="connsiteY7" fmla="*/ 18098 h 114300"/>
              <a:gd name="connsiteX8" fmla="*/ 103823 w 114300"/>
              <a:gd name="connsiteY8" fmla="*/ 103823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" h="114300">
                <a:moveTo>
                  <a:pt x="103823" y="103823"/>
                </a:moveTo>
                <a:cubicBezTo>
                  <a:pt x="92393" y="115253"/>
                  <a:pt x="77153" y="121920"/>
                  <a:pt x="60960" y="121920"/>
                </a:cubicBezTo>
                <a:cubicBezTo>
                  <a:pt x="44768" y="121920"/>
                  <a:pt x="29528" y="116205"/>
                  <a:pt x="18098" y="104775"/>
                </a:cubicBezTo>
                <a:cubicBezTo>
                  <a:pt x="6668" y="93345"/>
                  <a:pt x="0" y="78105"/>
                  <a:pt x="0" y="61913"/>
                </a:cubicBezTo>
                <a:lnTo>
                  <a:pt x="0" y="60960"/>
                </a:lnTo>
                <a:cubicBezTo>
                  <a:pt x="0" y="44768"/>
                  <a:pt x="6668" y="29528"/>
                  <a:pt x="18098" y="18098"/>
                </a:cubicBezTo>
                <a:cubicBezTo>
                  <a:pt x="29528" y="6668"/>
                  <a:pt x="44768" y="0"/>
                  <a:pt x="60960" y="0"/>
                </a:cubicBezTo>
                <a:cubicBezTo>
                  <a:pt x="77153" y="0"/>
                  <a:pt x="92393" y="6668"/>
                  <a:pt x="103823" y="18098"/>
                </a:cubicBezTo>
                <a:cubicBezTo>
                  <a:pt x="127635" y="40958"/>
                  <a:pt x="127635" y="80010"/>
                  <a:pt x="103823" y="103823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0" name="Forme libre : forme 29">
            <a:extLst>
              <a:ext uri="{FF2B5EF4-FFF2-40B4-BE49-F238E27FC236}">
                <a16:creationId xmlns:a16="http://schemas.microsoft.com/office/drawing/2014/main" id="{C0BAD361-E55B-42F0-893F-014DB3986A10}"/>
              </a:ext>
            </a:extLst>
          </p:cNvPr>
          <p:cNvSpPr/>
          <p:nvPr/>
        </p:nvSpPr>
        <p:spPr>
          <a:xfrm rot="8716295">
            <a:off x="348553" y="193963"/>
            <a:ext cx="149522" cy="194378"/>
          </a:xfrm>
          <a:custGeom>
            <a:avLst/>
            <a:gdLst>
              <a:gd name="connsiteX0" fmla="*/ 389572 w 381000"/>
              <a:gd name="connsiteY0" fmla="*/ 0 h 371475"/>
              <a:gd name="connsiteX1" fmla="*/ 389572 w 381000"/>
              <a:gd name="connsiteY1" fmla="*/ 105728 h 371475"/>
              <a:gd name="connsiteX2" fmla="*/ 265747 w 381000"/>
              <a:gd name="connsiteY2" fmla="*/ 105728 h 371475"/>
              <a:gd name="connsiteX3" fmla="*/ 173355 w 381000"/>
              <a:gd name="connsiteY3" fmla="*/ 374333 h 371475"/>
              <a:gd name="connsiteX4" fmla="*/ 91440 w 381000"/>
              <a:gd name="connsiteY4" fmla="*/ 221933 h 371475"/>
              <a:gd name="connsiteX5" fmla="*/ 133350 w 381000"/>
              <a:gd name="connsiteY5" fmla="*/ 105728 h 371475"/>
              <a:gd name="connsiteX6" fmla="*/ 0 w 381000"/>
              <a:gd name="connsiteY6" fmla="*/ 105728 h 371475"/>
              <a:gd name="connsiteX7" fmla="*/ 0 w 381000"/>
              <a:gd name="connsiteY7" fmla="*/ 0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1000" h="371475">
                <a:moveTo>
                  <a:pt x="389572" y="0"/>
                </a:moveTo>
                <a:lnTo>
                  <a:pt x="389572" y="105728"/>
                </a:lnTo>
                <a:lnTo>
                  <a:pt x="265747" y="105728"/>
                </a:lnTo>
                <a:lnTo>
                  <a:pt x="173355" y="374333"/>
                </a:lnTo>
                <a:lnTo>
                  <a:pt x="91440" y="221933"/>
                </a:lnTo>
                <a:lnTo>
                  <a:pt x="133350" y="105728"/>
                </a:lnTo>
                <a:lnTo>
                  <a:pt x="0" y="105728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1" name="Forme libre : forme 30">
            <a:extLst>
              <a:ext uri="{FF2B5EF4-FFF2-40B4-BE49-F238E27FC236}">
                <a16:creationId xmlns:a16="http://schemas.microsoft.com/office/drawing/2014/main" id="{C7776BC0-23C7-4489-8F09-E129A530C0CC}"/>
              </a:ext>
            </a:extLst>
          </p:cNvPr>
          <p:cNvSpPr/>
          <p:nvPr/>
        </p:nvSpPr>
        <p:spPr>
          <a:xfrm rot="8716295">
            <a:off x="509863" y="443589"/>
            <a:ext cx="75185" cy="218719"/>
          </a:xfrm>
          <a:custGeom>
            <a:avLst/>
            <a:gdLst>
              <a:gd name="connsiteX0" fmla="*/ 216217 w 209550"/>
              <a:gd name="connsiteY0" fmla="*/ 0 h 457200"/>
              <a:gd name="connsiteX1" fmla="*/ 216217 w 209550"/>
              <a:gd name="connsiteY1" fmla="*/ 458153 h 457200"/>
              <a:gd name="connsiteX2" fmla="*/ 90488 w 209550"/>
              <a:gd name="connsiteY2" fmla="*/ 337185 h 457200"/>
              <a:gd name="connsiteX3" fmla="*/ 90488 w 209550"/>
              <a:gd name="connsiteY3" fmla="*/ 34290 h 457200"/>
              <a:gd name="connsiteX4" fmla="*/ 0 w 209550"/>
              <a:gd name="connsiteY4" fmla="*/ 34290 h 457200"/>
              <a:gd name="connsiteX5" fmla="*/ 0 w 209550"/>
              <a:gd name="connsiteY5" fmla="*/ 4763 h 457200"/>
              <a:gd name="connsiteX6" fmla="*/ 216217 w 209550"/>
              <a:gd name="connsiteY6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9550" h="457200">
                <a:moveTo>
                  <a:pt x="216217" y="0"/>
                </a:moveTo>
                <a:lnTo>
                  <a:pt x="216217" y="458153"/>
                </a:lnTo>
                <a:lnTo>
                  <a:pt x="90488" y="337185"/>
                </a:lnTo>
                <a:lnTo>
                  <a:pt x="90488" y="34290"/>
                </a:lnTo>
                <a:lnTo>
                  <a:pt x="0" y="34290"/>
                </a:lnTo>
                <a:lnTo>
                  <a:pt x="0" y="4763"/>
                </a:lnTo>
                <a:cubicBezTo>
                  <a:pt x="68580" y="7620"/>
                  <a:pt x="140017" y="1905"/>
                  <a:pt x="216217" y="0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2" name="Forme libre : forme 31">
            <a:extLst>
              <a:ext uri="{FF2B5EF4-FFF2-40B4-BE49-F238E27FC236}">
                <a16:creationId xmlns:a16="http://schemas.microsoft.com/office/drawing/2014/main" id="{6EC00833-27CA-42E8-A3F4-264B72DC896E}"/>
              </a:ext>
            </a:extLst>
          </p:cNvPr>
          <p:cNvSpPr/>
          <p:nvPr/>
        </p:nvSpPr>
        <p:spPr>
          <a:xfrm rot="8716295">
            <a:off x="328775" y="293989"/>
            <a:ext cx="54335" cy="72447"/>
          </a:xfrm>
          <a:custGeom>
            <a:avLst/>
            <a:gdLst>
              <a:gd name="connsiteX0" fmla="*/ 103823 w 114300"/>
              <a:gd name="connsiteY0" fmla="*/ 103823 h 114300"/>
              <a:gd name="connsiteX1" fmla="*/ 60960 w 114300"/>
              <a:gd name="connsiteY1" fmla="*/ 121920 h 114300"/>
              <a:gd name="connsiteX2" fmla="*/ 18098 w 114300"/>
              <a:gd name="connsiteY2" fmla="*/ 104775 h 114300"/>
              <a:gd name="connsiteX3" fmla="*/ 0 w 114300"/>
              <a:gd name="connsiteY3" fmla="*/ 61913 h 114300"/>
              <a:gd name="connsiteX4" fmla="*/ 0 w 114300"/>
              <a:gd name="connsiteY4" fmla="*/ 60960 h 114300"/>
              <a:gd name="connsiteX5" fmla="*/ 18098 w 114300"/>
              <a:gd name="connsiteY5" fmla="*/ 18098 h 114300"/>
              <a:gd name="connsiteX6" fmla="*/ 60960 w 114300"/>
              <a:gd name="connsiteY6" fmla="*/ 0 h 114300"/>
              <a:gd name="connsiteX7" fmla="*/ 103823 w 114300"/>
              <a:gd name="connsiteY7" fmla="*/ 18098 h 114300"/>
              <a:gd name="connsiteX8" fmla="*/ 103823 w 114300"/>
              <a:gd name="connsiteY8" fmla="*/ 103823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" h="114300">
                <a:moveTo>
                  <a:pt x="103823" y="103823"/>
                </a:moveTo>
                <a:cubicBezTo>
                  <a:pt x="92393" y="115253"/>
                  <a:pt x="77153" y="121920"/>
                  <a:pt x="60960" y="121920"/>
                </a:cubicBezTo>
                <a:cubicBezTo>
                  <a:pt x="44768" y="121920"/>
                  <a:pt x="29528" y="116205"/>
                  <a:pt x="18098" y="104775"/>
                </a:cubicBezTo>
                <a:cubicBezTo>
                  <a:pt x="6668" y="93345"/>
                  <a:pt x="0" y="78105"/>
                  <a:pt x="0" y="61913"/>
                </a:cubicBezTo>
                <a:lnTo>
                  <a:pt x="0" y="60960"/>
                </a:lnTo>
                <a:cubicBezTo>
                  <a:pt x="0" y="44768"/>
                  <a:pt x="6668" y="29528"/>
                  <a:pt x="18098" y="18098"/>
                </a:cubicBezTo>
                <a:cubicBezTo>
                  <a:pt x="29528" y="6668"/>
                  <a:pt x="44768" y="0"/>
                  <a:pt x="60960" y="0"/>
                </a:cubicBezTo>
                <a:cubicBezTo>
                  <a:pt x="77153" y="0"/>
                  <a:pt x="92393" y="6668"/>
                  <a:pt x="103823" y="18098"/>
                </a:cubicBezTo>
                <a:cubicBezTo>
                  <a:pt x="127635" y="40958"/>
                  <a:pt x="127635" y="80010"/>
                  <a:pt x="103823" y="103823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3" name="Forme libre : forme 32">
            <a:extLst>
              <a:ext uri="{FF2B5EF4-FFF2-40B4-BE49-F238E27FC236}">
                <a16:creationId xmlns:a16="http://schemas.microsoft.com/office/drawing/2014/main" id="{1FD6DD85-FCBC-4AED-9D6D-4125AB918B1C}"/>
              </a:ext>
            </a:extLst>
          </p:cNvPr>
          <p:cNvSpPr/>
          <p:nvPr/>
        </p:nvSpPr>
        <p:spPr>
          <a:xfrm rot="7484129">
            <a:off x="604871" y="664642"/>
            <a:ext cx="31078" cy="34606"/>
          </a:xfrm>
          <a:custGeom>
            <a:avLst/>
            <a:gdLst>
              <a:gd name="connsiteX0" fmla="*/ 15207 w 31078"/>
              <a:gd name="connsiteY0" fmla="*/ 46141 h 46141"/>
              <a:gd name="connsiteX1" fmla="*/ 0 w 31078"/>
              <a:gd name="connsiteY1" fmla="*/ 17849 h 46141"/>
              <a:gd name="connsiteX2" fmla="*/ 31078 w 31078"/>
              <a:gd name="connsiteY2" fmla="*/ 0 h 46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078" h="46141">
                <a:moveTo>
                  <a:pt x="15207" y="46141"/>
                </a:moveTo>
                <a:lnTo>
                  <a:pt x="0" y="17849"/>
                </a:lnTo>
                <a:lnTo>
                  <a:pt x="31078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4" name="Forme libre : forme 33">
            <a:extLst>
              <a:ext uri="{FF2B5EF4-FFF2-40B4-BE49-F238E27FC236}">
                <a16:creationId xmlns:a16="http://schemas.microsoft.com/office/drawing/2014/main" id="{ED8E04A5-1CCB-474C-BB14-6861F24B92EE}"/>
              </a:ext>
            </a:extLst>
          </p:cNvPr>
          <p:cNvSpPr/>
          <p:nvPr/>
        </p:nvSpPr>
        <p:spPr>
          <a:xfrm rot="8716295">
            <a:off x="585077" y="336420"/>
            <a:ext cx="41010" cy="54680"/>
          </a:xfrm>
          <a:custGeom>
            <a:avLst/>
            <a:gdLst>
              <a:gd name="connsiteX0" fmla="*/ 103823 w 114300"/>
              <a:gd name="connsiteY0" fmla="*/ 103823 h 114300"/>
              <a:gd name="connsiteX1" fmla="*/ 60960 w 114300"/>
              <a:gd name="connsiteY1" fmla="*/ 121920 h 114300"/>
              <a:gd name="connsiteX2" fmla="*/ 18098 w 114300"/>
              <a:gd name="connsiteY2" fmla="*/ 104775 h 114300"/>
              <a:gd name="connsiteX3" fmla="*/ 0 w 114300"/>
              <a:gd name="connsiteY3" fmla="*/ 61913 h 114300"/>
              <a:gd name="connsiteX4" fmla="*/ 0 w 114300"/>
              <a:gd name="connsiteY4" fmla="*/ 60960 h 114300"/>
              <a:gd name="connsiteX5" fmla="*/ 18098 w 114300"/>
              <a:gd name="connsiteY5" fmla="*/ 18098 h 114300"/>
              <a:gd name="connsiteX6" fmla="*/ 60960 w 114300"/>
              <a:gd name="connsiteY6" fmla="*/ 0 h 114300"/>
              <a:gd name="connsiteX7" fmla="*/ 103823 w 114300"/>
              <a:gd name="connsiteY7" fmla="*/ 18098 h 114300"/>
              <a:gd name="connsiteX8" fmla="*/ 103823 w 114300"/>
              <a:gd name="connsiteY8" fmla="*/ 103823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" h="114300">
                <a:moveTo>
                  <a:pt x="103823" y="103823"/>
                </a:moveTo>
                <a:cubicBezTo>
                  <a:pt x="92393" y="115253"/>
                  <a:pt x="77153" y="121920"/>
                  <a:pt x="60960" y="121920"/>
                </a:cubicBezTo>
                <a:cubicBezTo>
                  <a:pt x="44768" y="121920"/>
                  <a:pt x="29528" y="116205"/>
                  <a:pt x="18098" y="104775"/>
                </a:cubicBezTo>
                <a:cubicBezTo>
                  <a:pt x="6668" y="93345"/>
                  <a:pt x="0" y="78105"/>
                  <a:pt x="0" y="61913"/>
                </a:cubicBezTo>
                <a:lnTo>
                  <a:pt x="0" y="60960"/>
                </a:lnTo>
                <a:cubicBezTo>
                  <a:pt x="0" y="44768"/>
                  <a:pt x="6668" y="29528"/>
                  <a:pt x="18098" y="18098"/>
                </a:cubicBezTo>
                <a:cubicBezTo>
                  <a:pt x="29528" y="6668"/>
                  <a:pt x="44768" y="0"/>
                  <a:pt x="60960" y="0"/>
                </a:cubicBezTo>
                <a:cubicBezTo>
                  <a:pt x="77153" y="0"/>
                  <a:pt x="92393" y="6668"/>
                  <a:pt x="103823" y="18098"/>
                </a:cubicBezTo>
                <a:cubicBezTo>
                  <a:pt x="127635" y="40958"/>
                  <a:pt x="127635" y="80010"/>
                  <a:pt x="103823" y="103823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5" name="Forme libre : forme 34">
            <a:extLst>
              <a:ext uri="{FF2B5EF4-FFF2-40B4-BE49-F238E27FC236}">
                <a16:creationId xmlns:a16="http://schemas.microsoft.com/office/drawing/2014/main" id="{D2589E01-70DB-4980-9D5E-15028C3BF442}"/>
              </a:ext>
            </a:extLst>
          </p:cNvPr>
          <p:cNvSpPr/>
          <p:nvPr/>
        </p:nvSpPr>
        <p:spPr>
          <a:xfrm rot="8716295">
            <a:off x="151762" y="-57106"/>
            <a:ext cx="106625" cy="186494"/>
          </a:xfrm>
          <a:custGeom>
            <a:avLst/>
            <a:gdLst>
              <a:gd name="connsiteX0" fmla="*/ 142167 w 142167"/>
              <a:gd name="connsiteY0" fmla="*/ 186494 h 186494"/>
              <a:gd name="connsiteX1" fmla="*/ 81108 w 142167"/>
              <a:gd name="connsiteY1" fmla="*/ 144170 h 186494"/>
              <a:gd name="connsiteX2" fmla="*/ 81108 w 142167"/>
              <a:gd name="connsiteY2" fmla="*/ 69717 h 186494"/>
              <a:gd name="connsiteX3" fmla="*/ 81108 w 142167"/>
              <a:gd name="connsiteY3" fmla="*/ 65615 h 186494"/>
              <a:gd name="connsiteX4" fmla="*/ 60603 w 142167"/>
              <a:gd name="connsiteY4" fmla="*/ 50123 h 186494"/>
              <a:gd name="connsiteX5" fmla="*/ 0 w 142167"/>
              <a:gd name="connsiteY5" fmla="*/ 50123 h 186494"/>
              <a:gd name="connsiteX6" fmla="*/ 0 w 142167"/>
              <a:gd name="connsiteY6" fmla="*/ 0 h 186494"/>
              <a:gd name="connsiteX7" fmla="*/ 85209 w 142167"/>
              <a:gd name="connsiteY7" fmla="*/ 0 h 186494"/>
              <a:gd name="connsiteX8" fmla="*/ 142167 w 142167"/>
              <a:gd name="connsiteY8" fmla="*/ 50123 h 186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2167" h="186494">
                <a:moveTo>
                  <a:pt x="142167" y="186494"/>
                </a:moveTo>
                <a:lnTo>
                  <a:pt x="81108" y="144170"/>
                </a:lnTo>
                <a:lnTo>
                  <a:pt x="81108" y="69717"/>
                </a:lnTo>
                <a:cubicBezTo>
                  <a:pt x="81108" y="68349"/>
                  <a:pt x="81108" y="66983"/>
                  <a:pt x="81108" y="65615"/>
                </a:cubicBezTo>
                <a:cubicBezTo>
                  <a:pt x="79741" y="55591"/>
                  <a:pt x="70628" y="48756"/>
                  <a:pt x="60603" y="50123"/>
                </a:cubicBezTo>
                <a:lnTo>
                  <a:pt x="0" y="50123"/>
                </a:lnTo>
                <a:lnTo>
                  <a:pt x="0" y="0"/>
                </a:lnTo>
                <a:lnTo>
                  <a:pt x="85209" y="0"/>
                </a:lnTo>
                <a:cubicBezTo>
                  <a:pt x="122118" y="0"/>
                  <a:pt x="142167" y="15948"/>
                  <a:pt x="142167" y="50123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6" name="Forme libre : forme 35">
            <a:extLst>
              <a:ext uri="{FF2B5EF4-FFF2-40B4-BE49-F238E27FC236}">
                <a16:creationId xmlns:a16="http://schemas.microsoft.com/office/drawing/2014/main" id="{2AEF8F7A-52DD-4323-9058-8F5D8BF7C257}"/>
              </a:ext>
            </a:extLst>
          </p:cNvPr>
          <p:cNvSpPr/>
          <p:nvPr/>
        </p:nvSpPr>
        <p:spPr>
          <a:xfrm rot="8716295">
            <a:off x="224075" y="-5395"/>
            <a:ext cx="195479" cy="180054"/>
          </a:xfrm>
          <a:custGeom>
            <a:avLst/>
            <a:gdLst>
              <a:gd name="connsiteX0" fmla="*/ 111638 w 260639"/>
              <a:gd name="connsiteY0" fmla="*/ 180054 h 180054"/>
              <a:gd name="connsiteX1" fmla="*/ 51490 w 260639"/>
              <a:gd name="connsiteY1" fmla="*/ 138362 h 180054"/>
              <a:gd name="connsiteX2" fmla="*/ 51490 w 260639"/>
              <a:gd name="connsiteY2" fmla="*/ 45624 h 180054"/>
              <a:gd name="connsiteX3" fmla="*/ 0 w 260639"/>
              <a:gd name="connsiteY3" fmla="*/ 45624 h 180054"/>
              <a:gd name="connsiteX4" fmla="*/ 0 w 260639"/>
              <a:gd name="connsiteY4" fmla="*/ 1425 h 180054"/>
              <a:gd name="connsiteX5" fmla="*/ 104802 w 260639"/>
              <a:gd name="connsiteY5" fmla="*/ 1425 h 180054"/>
              <a:gd name="connsiteX6" fmla="*/ 104802 w 260639"/>
              <a:gd name="connsiteY6" fmla="*/ 75242 h 180054"/>
              <a:gd name="connsiteX7" fmla="*/ 106169 w 260639"/>
              <a:gd name="connsiteY7" fmla="*/ 75242 h 180054"/>
              <a:gd name="connsiteX8" fmla="*/ 154014 w 260639"/>
              <a:gd name="connsiteY8" fmla="*/ 5981 h 180054"/>
              <a:gd name="connsiteX9" fmla="*/ 185455 w 260639"/>
              <a:gd name="connsiteY9" fmla="*/ 57 h 180054"/>
              <a:gd name="connsiteX10" fmla="*/ 260639 w 260639"/>
              <a:gd name="connsiteY10" fmla="*/ 88456 h 180054"/>
              <a:gd name="connsiteX11" fmla="*/ 260639 w 260639"/>
              <a:gd name="connsiteY11" fmla="*/ 94380 h 180054"/>
              <a:gd name="connsiteX12" fmla="*/ 198669 w 260639"/>
              <a:gd name="connsiteY12" fmla="*/ 98025 h 180054"/>
              <a:gd name="connsiteX13" fmla="*/ 198669 w 260639"/>
              <a:gd name="connsiteY13" fmla="*/ 81621 h 180054"/>
              <a:gd name="connsiteX14" fmla="*/ 164950 w 260639"/>
              <a:gd name="connsiteY14" fmla="*/ 40156 h 180054"/>
              <a:gd name="connsiteX15" fmla="*/ 111638 w 260639"/>
              <a:gd name="connsiteY15" fmla="*/ 127643 h 180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60639" h="180054">
                <a:moveTo>
                  <a:pt x="111638" y="180054"/>
                </a:moveTo>
                <a:lnTo>
                  <a:pt x="51490" y="138362"/>
                </a:lnTo>
                <a:lnTo>
                  <a:pt x="51490" y="45624"/>
                </a:lnTo>
                <a:lnTo>
                  <a:pt x="0" y="45624"/>
                </a:lnTo>
                <a:lnTo>
                  <a:pt x="0" y="1425"/>
                </a:lnTo>
                <a:lnTo>
                  <a:pt x="104802" y="1425"/>
                </a:lnTo>
                <a:lnTo>
                  <a:pt x="104802" y="75242"/>
                </a:lnTo>
                <a:lnTo>
                  <a:pt x="106169" y="75242"/>
                </a:lnTo>
                <a:cubicBezTo>
                  <a:pt x="120751" y="31954"/>
                  <a:pt x="132142" y="15094"/>
                  <a:pt x="154014" y="5981"/>
                </a:cubicBezTo>
                <a:cubicBezTo>
                  <a:pt x="164039" y="1880"/>
                  <a:pt x="174519" y="-398"/>
                  <a:pt x="185455" y="57"/>
                </a:cubicBezTo>
                <a:cubicBezTo>
                  <a:pt x="232388" y="-854"/>
                  <a:pt x="260639" y="31954"/>
                  <a:pt x="260639" y="88456"/>
                </a:cubicBezTo>
                <a:lnTo>
                  <a:pt x="260639" y="94380"/>
                </a:lnTo>
                <a:lnTo>
                  <a:pt x="198669" y="98025"/>
                </a:lnTo>
                <a:lnTo>
                  <a:pt x="198669" y="81621"/>
                </a:lnTo>
                <a:cubicBezTo>
                  <a:pt x="198669" y="57016"/>
                  <a:pt x="184544" y="40156"/>
                  <a:pt x="164950" y="40156"/>
                </a:cubicBezTo>
                <a:cubicBezTo>
                  <a:pt x="135788" y="40156"/>
                  <a:pt x="111638" y="78887"/>
                  <a:pt x="111638" y="127643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7" name="Forme libre : forme 36">
            <a:extLst>
              <a:ext uri="{FF2B5EF4-FFF2-40B4-BE49-F238E27FC236}">
                <a16:creationId xmlns:a16="http://schemas.microsoft.com/office/drawing/2014/main" id="{4EA5F182-B436-49C8-8170-C1AD6D2F32D5}"/>
              </a:ext>
            </a:extLst>
          </p:cNvPr>
          <p:cNvSpPr/>
          <p:nvPr/>
        </p:nvSpPr>
        <p:spPr>
          <a:xfrm rot="8716295">
            <a:off x="207677" y="-12823"/>
            <a:ext cx="27204" cy="27982"/>
          </a:xfrm>
          <a:custGeom>
            <a:avLst/>
            <a:gdLst>
              <a:gd name="connsiteX0" fmla="*/ 36272 w 36272"/>
              <a:gd name="connsiteY0" fmla="*/ 27982 h 27982"/>
              <a:gd name="connsiteX1" fmla="*/ 0 w 36272"/>
              <a:gd name="connsiteY1" fmla="*/ 2840 h 27982"/>
              <a:gd name="connsiteX2" fmla="*/ 9543 w 36272"/>
              <a:gd name="connsiteY2" fmla="*/ 0 h 27982"/>
              <a:gd name="connsiteX3" fmla="*/ 31871 w 36272"/>
              <a:gd name="connsiteY3" fmla="*/ 11392 h 2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272" h="27982">
                <a:moveTo>
                  <a:pt x="36272" y="27982"/>
                </a:moveTo>
                <a:lnTo>
                  <a:pt x="0" y="2840"/>
                </a:lnTo>
                <a:lnTo>
                  <a:pt x="9543" y="0"/>
                </a:lnTo>
                <a:cubicBezTo>
                  <a:pt x="20479" y="0"/>
                  <a:pt x="27542" y="4784"/>
                  <a:pt x="31871" y="11392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8" name="Forme libre : forme 37">
            <a:extLst>
              <a:ext uri="{FF2B5EF4-FFF2-40B4-BE49-F238E27FC236}">
                <a16:creationId xmlns:a16="http://schemas.microsoft.com/office/drawing/2014/main" id="{F421218E-0235-4F72-A3A0-C0DE2686EE65}"/>
              </a:ext>
            </a:extLst>
          </p:cNvPr>
          <p:cNvSpPr/>
          <p:nvPr/>
        </p:nvSpPr>
        <p:spPr>
          <a:xfrm rot="8716295">
            <a:off x="55980" y="-9665"/>
            <a:ext cx="43551" cy="54772"/>
          </a:xfrm>
          <a:custGeom>
            <a:avLst/>
            <a:gdLst>
              <a:gd name="connsiteX0" fmla="*/ 37436 w 58068"/>
              <a:gd name="connsiteY0" fmla="*/ 54772 h 54772"/>
              <a:gd name="connsiteX1" fmla="*/ 0 w 58068"/>
              <a:gd name="connsiteY1" fmla="*/ 28823 h 54772"/>
              <a:gd name="connsiteX2" fmla="*/ 8515 w 58068"/>
              <a:gd name="connsiteY2" fmla="*/ 8658 h 54772"/>
              <a:gd name="connsiteX3" fmla="*/ 29020 w 58068"/>
              <a:gd name="connsiteY3" fmla="*/ 0 h 54772"/>
              <a:gd name="connsiteX4" fmla="*/ 49525 w 58068"/>
              <a:gd name="connsiteY4" fmla="*/ 8658 h 54772"/>
              <a:gd name="connsiteX5" fmla="*/ 49525 w 58068"/>
              <a:gd name="connsiteY5" fmla="*/ 49668 h 5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8068" h="54772">
                <a:moveTo>
                  <a:pt x="37436" y="54772"/>
                </a:moveTo>
                <a:lnTo>
                  <a:pt x="0" y="28823"/>
                </a:lnTo>
                <a:lnTo>
                  <a:pt x="8515" y="8658"/>
                </a:lnTo>
                <a:cubicBezTo>
                  <a:pt x="13983" y="3190"/>
                  <a:pt x="21273" y="0"/>
                  <a:pt x="29020" y="0"/>
                </a:cubicBezTo>
                <a:cubicBezTo>
                  <a:pt x="36766" y="0"/>
                  <a:pt x="44057" y="3190"/>
                  <a:pt x="49525" y="8658"/>
                </a:cubicBezTo>
                <a:cubicBezTo>
                  <a:pt x="60916" y="19594"/>
                  <a:pt x="60916" y="38276"/>
                  <a:pt x="49525" y="49668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9" name="Forme libre : forme 38">
            <a:extLst>
              <a:ext uri="{FF2B5EF4-FFF2-40B4-BE49-F238E27FC236}">
                <a16:creationId xmlns:a16="http://schemas.microsoft.com/office/drawing/2014/main" id="{CE77A4A5-0ECD-4D80-A03D-A10DC965EA39}"/>
              </a:ext>
            </a:extLst>
          </p:cNvPr>
          <p:cNvSpPr/>
          <p:nvPr/>
        </p:nvSpPr>
        <p:spPr>
          <a:xfrm rot="8716295">
            <a:off x="10352" y="-10406"/>
            <a:ext cx="22520" cy="20814"/>
          </a:xfrm>
          <a:custGeom>
            <a:avLst/>
            <a:gdLst>
              <a:gd name="connsiteX0" fmla="*/ 30027 w 30027"/>
              <a:gd name="connsiteY0" fmla="*/ 20814 h 20814"/>
              <a:gd name="connsiteX1" fmla="*/ 0 w 30027"/>
              <a:gd name="connsiteY1" fmla="*/ 0 h 20814"/>
              <a:gd name="connsiteX2" fmla="*/ 30027 w 30027"/>
              <a:gd name="connsiteY2" fmla="*/ 0 h 20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027" h="20814">
                <a:moveTo>
                  <a:pt x="30027" y="20814"/>
                </a:moveTo>
                <a:lnTo>
                  <a:pt x="0" y="0"/>
                </a:lnTo>
                <a:lnTo>
                  <a:pt x="30027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0" name="Forme libre : forme 39">
            <a:extLst>
              <a:ext uri="{FF2B5EF4-FFF2-40B4-BE49-F238E27FC236}">
                <a16:creationId xmlns:a16="http://schemas.microsoft.com/office/drawing/2014/main" id="{403799C4-A408-4325-A92C-9E809B8BB4D4}"/>
              </a:ext>
            </a:extLst>
          </p:cNvPr>
          <p:cNvSpPr/>
          <p:nvPr/>
        </p:nvSpPr>
        <p:spPr>
          <a:xfrm rot="8716295">
            <a:off x="126036" y="30325"/>
            <a:ext cx="75185" cy="218718"/>
          </a:xfrm>
          <a:custGeom>
            <a:avLst/>
            <a:gdLst>
              <a:gd name="connsiteX0" fmla="*/ 216217 w 209550"/>
              <a:gd name="connsiteY0" fmla="*/ 0 h 457200"/>
              <a:gd name="connsiteX1" fmla="*/ 216217 w 209550"/>
              <a:gd name="connsiteY1" fmla="*/ 458153 h 457200"/>
              <a:gd name="connsiteX2" fmla="*/ 90488 w 209550"/>
              <a:gd name="connsiteY2" fmla="*/ 337185 h 457200"/>
              <a:gd name="connsiteX3" fmla="*/ 90488 w 209550"/>
              <a:gd name="connsiteY3" fmla="*/ 34290 h 457200"/>
              <a:gd name="connsiteX4" fmla="*/ 0 w 209550"/>
              <a:gd name="connsiteY4" fmla="*/ 34290 h 457200"/>
              <a:gd name="connsiteX5" fmla="*/ 0 w 209550"/>
              <a:gd name="connsiteY5" fmla="*/ 4763 h 457200"/>
              <a:gd name="connsiteX6" fmla="*/ 216217 w 209550"/>
              <a:gd name="connsiteY6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9550" h="457200">
                <a:moveTo>
                  <a:pt x="216217" y="0"/>
                </a:moveTo>
                <a:lnTo>
                  <a:pt x="216217" y="458153"/>
                </a:lnTo>
                <a:lnTo>
                  <a:pt x="90488" y="337185"/>
                </a:lnTo>
                <a:lnTo>
                  <a:pt x="90488" y="34290"/>
                </a:lnTo>
                <a:lnTo>
                  <a:pt x="0" y="34290"/>
                </a:lnTo>
                <a:lnTo>
                  <a:pt x="0" y="4763"/>
                </a:lnTo>
                <a:cubicBezTo>
                  <a:pt x="68580" y="7620"/>
                  <a:pt x="140017" y="1905"/>
                  <a:pt x="216217" y="0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1" name="Forme libre : forme 40">
            <a:extLst>
              <a:ext uri="{FF2B5EF4-FFF2-40B4-BE49-F238E27FC236}">
                <a16:creationId xmlns:a16="http://schemas.microsoft.com/office/drawing/2014/main" id="{01FB23B7-9B20-4D2E-83CD-6A7A68C9BDC4}"/>
              </a:ext>
            </a:extLst>
          </p:cNvPr>
          <p:cNvSpPr/>
          <p:nvPr/>
        </p:nvSpPr>
        <p:spPr>
          <a:xfrm rot="7484129">
            <a:off x="396638" y="-4179"/>
            <a:ext cx="199362" cy="145784"/>
          </a:xfrm>
          <a:custGeom>
            <a:avLst/>
            <a:gdLst>
              <a:gd name="connsiteX0" fmla="*/ 389572 w 381000"/>
              <a:gd name="connsiteY0" fmla="*/ 0 h 371475"/>
              <a:gd name="connsiteX1" fmla="*/ 389572 w 381000"/>
              <a:gd name="connsiteY1" fmla="*/ 105728 h 371475"/>
              <a:gd name="connsiteX2" fmla="*/ 265747 w 381000"/>
              <a:gd name="connsiteY2" fmla="*/ 105728 h 371475"/>
              <a:gd name="connsiteX3" fmla="*/ 173355 w 381000"/>
              <a:gd name="connsiteY3" fmla="*/ 374333 h 371475"/>
              <a:gd name="connsiteX4" fmla="*/ 91440 w 381000"/>
              <a:gd name="connsiteY4" fmla="*/ 221933 h 371475"/>
              <a:gd name="connsiteX5" fmla="*/ 133350 w 381000"/>
              <a:gd name="connsiteY5" fmla="*/ 105728 h 371475"/>
              <a:gd name="connsiteX6" fmla="*/ 0 w 381000"/>
              <a:gd name="connsiteY6" fmla="*/ 105728 h 371475"/>
              <a:gd name="connsiteX7" fmla="*/ 0 w 381000"/>
              <a:gd name="connsiteY7" fmla="*/ 0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1000" h="371475">
                <a:moveTo>
                  <a:pt x="389572" y="0"/>
                </a:moveTo>
                <a:lnTo>
                  <a:pt x="389572" y="105728"/>
                </a:lnTo>
                <a:lnTo>
                  <a:pt x="265747" y="105728"/>
                </a:lnTo>
                <a:lnTo>
                  <a:pt x="173355" y="374333"/>
                </a:lnTo>
                <a:lnTo>
                  <a:pt x="91440" y="221933"/>
                </a:lnTo>
                <a:lnTo>
                  <a:pt x="133350" y="105728"/>
                </a:lnTo>
                <a:lnTo>
                  <a:pt x="0" y="105728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2" name="Forme libre : forme 41">
            <a:extLst>
              <a:ext uri="{FF2B5EF4-FFF2-40B4-BE49-F238E27FC236}">
                <a16:creationId xmlns:a16="http://schemas.microsoft.com/office/drawing/2014/main" id="{ACF32F9A-0344-4E5B-A601-5E2A5DCEE676}"/>
              </a:ext>
            </a:extLst>
          </p:cNvPr>
          <p:cNvSpPr/>
          <p:nvPr/>
        </p:nvSpPr>
        <p:spPr>
          <a:xfrm rot="13089394">
            <a:off x="575345" y="-2787"/>
            <a:ext cx="112266" cy="301067"/>
          </a:xfrm>
          <a:custGeom>
            <a:avLst/>
            <a:gdLst>
              <a:gd name="connsiteX0" fmla="*/ 149688 w 149688"/>
              <a:gd name="connsiteY0" fmla="*/ 279622 h 301067"/>
              <a:gd name="connsiteX1" fmla="*/ 122393 w 149688"/>
              <a:gd name="connsiteY1" fmla="*/ 301067 h 301067"/>
              <a:gd name="connsiteX2" fmla="*/ 0 w 149688"/>
              <a:gd name="connsiteY2" fmla="*/ 114672 h 301067"/>
              <a:gd name="connsiteX3" fmla="*/ 0 w 149688"/>
              <a:gd name="connsiteY3" fmla="*/ 38074 h 301067"/>
              <a:gd name="connsiteX4" fmla="*/ 73388 w 149688"/>
              <a:gd name="connsiteY4" fmla="*/ 0 h 301067"/>
              <a:gd name="connsiteX5" fmla="*/ 74492 w 149688"/>
              <a:gd name="connsiteY5" fmla="*/ 153950 h 301067"/>
              <a:gd name="connsiteX6" fmla="*/ 87734 w 149688"/>
              <a:gd name="connsiteY6" fmla="*/ 245547 h 301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9688" h="301067">
                <a:moveTo>
                  <a:pt x="149688" y="279622"/>
                </a:moveTo>
                <a:lnTo>
                  <a:pt x="122393" y="301067"/>
                </a:lnTo>
                <a:lnTo>
                  <a:pt x="0" y="114672"/>
                </a:lnTo>
                <a:lnTo>
                  <a:pt x="0" y="38074"/>
                </a:lnTo>
                <a:lnTo>
                  <a:pt x="73388" y="0"/>
                </a:lnTo>
                <a:lnTo>
                  <a:pt x="74492" y="153950"/>
                </a:lnTo>
                <a:cubicBezTo>
                  <a:pt x="72836" y="184850"/>
                  <a:pt x="77802" y="216302"/>
                  <a:pt x="87734" y="245547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3" name="Forme libre : forme 42">
            <a:extLst>
              <a:ext uri="{FF2B5EF4-FFF2-40B4-BE49-F238E27FC236}">
                <a16:creationId xmlns:a16="http://schemas.microsoft.com/office/drawing/2014/main" id="{9B540A9C-752F-4966-AE11-E0DA13D5676A}"/>
              </a:ext>
            </a:extLst>
          </p:cNvPr>
          <p:cNvSpPr/>
          <p:nvPr/>
        </p:nvSpPr>
        <p:spPr>
          <a:xfrm rot="8716295">
            <a:off x="159106" y="3045028"/>
            <a:ext cx="105942" cy="232388"/>
          </a:xfrm>
          <a:custGeom>
            <a:avLst/>
            <a:gdLst>
              <a:gd name="connsiteX0" fmla="*/ 297180 w 295275"/>
              <a:gd name="connsiteY0" fmla="*/ 104775 h 485775"/>
              <a:gd name="connsiteX1" fmla="*/ 297180 w 295275"/>
              <a:gd name="connsiteY1" fmla="*/ 435293 h 485775"/>
              <a:gd name="connsiteX2" fmla="*/ 169545 w 295275"/>
              <a:gd name="connsiteY2" fmla="*/ 485775 h 485775"/>
              <a:gd name="connsiteX3" fmla="*/ 169545 w 295275"/>
              <a:gd name="connsiteY3" fmla="*/ 145733 h 485775"/>
              <a:gd name="connsiteX4" fmla="*/ 169545 w 295275"/>
              <a:gd name="connsiteY4" fmla="*/ 137160 h 485775"/>
              <a:gd name="connsiteX5" fmla="*/ 126683 w 295275"/>
              <a:gd name="connsiteY5" fmla="*/ 104775 h 485775"/>
              <a:gd name="connsiteX6" fmla="*/ 0 w 295275"/>
              <a:gd name="connsiteY6" fmla="*/ 104775 h 485775"/>
              <a:gd name="connsiteX7" fmla="*/ 0 w 295275"/>
              <a:gd name="connsiteY7" fmla="*/ 0 h 485775"/>
              <a:gd name="connsiteX8" fmla="*/ 178118 w 295275"/>
              <a:gd name="connsiteY8" fmla="*/ 0 h 485775"/>
              <a:gd name="connsiteX9" fmla="*/ 297180 w 295275"/>
              <a:gd name="connsiteY9" fmla="*/ 104775 h 485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5275" h="485775">
                <a:moveTo>
                  <a:pt x="297180" y="104775"/>
                </a:moveTo>
                <a:lnTo>
                  <a:pt x="297180" y="435293"/>
                </a:lnTo>
                <a:lnTo>
                  <a:pt x="169545" y="485775"/>
                </a:lnTo>
                <a:lnTo>
                  <a:pt x="169545" y="145733"/>
                </a:lnTo>
                <a:cubicBezTo>
                  <a:pt x="169545" y="142875"/>
                  <a:pt x="169545" y="140018"/>
                  <a:pt x="169545" y="137160"/>
                </a:cubicBezTo>
                <a:cubicBezTo>
                  <a:pt x="166688" y="116205"/>
                  <a:pt x="147638" y="101918"/>
                  <a:pt x="126683" y="104775"/>
                </a:cubicBezTo>
                <a:lnTo>
                  <a:pt x="0" y="104775"/>
                </a:lnTo>
                <a:lnTo>
                  <a:pt x="0" y="0"/>
                </a:lnTo>
                <a:lnTo>
                  <a:pt x="178118" y="0"/>
                </a:lnTo>
                <a:cubicBezTo>
                  <a:pt x="255270" y="0"/>
                  <a:pt x="297180" y="33338"/>
                  <a:pt x="297180" y="104775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4" name="Forme libre : forme 43">
            <a:extLst>
              <a:ext uri="{FF2B5EF4-FFF2-40B4-BE49-F238E27FC236}">
                <a16:creationId xmlns:a16="http://schemas.microsoft.com/office/drawing/2014/main" id="{27352092-3B53-44B3-ABC2-E6A268F28524}"/>
              </a:ext>
            </a:extLst>
          </p:cNvPr>
          <p:cNvSpPr/>
          <p:nvPr/>
        </p:nvSpPr>
        <p:spPr>
          <a:xfrm rot="8716295">
            <a:off x="226150" y="3074271"/>
            <a:ext cx="194796" cy="250615"/>
          </a:xfrm>
          <a:custGeom>
            <a:avLst/>
            <a:gdLst>
              <a:gd name="connsiteX0" fmla="*/ 544830 w 542925"/>
              <a:gd name="connsiteY0" fmla="*/ 184905 h 523875"/>
              <a:gd name="connsiteX1" fmla="*/ 544830 w 542925"/>
              <a:gd name="connsiteY1" fmla="*/ 197288 h 523875"/>
              <a:gd name="connsiteX2" fmla="*/ 415290 w 542925"/>
              <a:gd name="connsiteY2" fmla="*/ 204908 h 523875"/>
              <a:gd name="connsiteX3" fmla="*/ 415290 w 542925"/>
              <a:gd name="connsiteY3" fmla="*/ 170618 h 523875"/>
              <a:gd name="connsiteX4" fmla="*/ 344805 w 542925"/>
              <a:gd name="connsiteY4" fmla="*/ 83940 h 523875"/>
              <a:gd name="connsiteX5" fmla="*/ 233363 w 542925"/>
              <a:gd name="connsiteY5" fmla="*/ 266820 h 523875"/>
              <a:gd name="connsiteX6" fmla="*/ 233363 w 542925"/>
              <a:gd name="connsiteY6" fmla="*/ 446843 h 523875"/>
              <a:gd name="connsiteX7" fmla="*/ 107632 w 542925"/>
              <a:gd name="connsiteY7" fmla="*/ 532568 h 523875"/>
              <a:gd name="connsiteX8" fmla="*/ 107632 w 542925"/>
              <a:gd name="connsiteY8" fmla="*/ 95370 h 523875"/>
              <a:gd name="connsiteX9" fmla="*/ 0 w 542925"/>
              <a:gd name="connsiteY9" fmla="*/ 95370 h 523875"/>
              <a:gd name="connsiteX10" fmla="*/ 0 w 542925"/>
              <a:gd name="connsiteY10" fmla="*/ 2978 h 523875"/>
              <a:gd name="connsiteX11" fmla="*/ 219075 w 542925"/>
              <a:gd name="connsiteY11" fmla="*/ 2978 h 523875"/>
              <a:gd name="connsiteX12" fmla="*/ 219075 w 542925"/>
              <a:gd name="connsiteY12" fmla="*/ 157283 h 523875"/>
              <a:gd name="connsiteX13" fmla="*/ 221932 w 542925"/>
              <a:gd name="connsiteY13" fmla="*/ 157283 h 523875"/>
              <a:gd name="connsiteX14" fmla="*/ 321945 w 542925"/>
              <a:gd name="connsiteY14" fmla="*/ 12503 h 523875"/>
              <a:gd name="connsiteX15" fmla="*/ 387667 w 542925"/>
              <a:gd name="connsiteY15" fmla="*/ 120 h 523875"/>
              <a:gd name="connsiteX16" fmla="*/ 544830 w 542925"/>
              <a:gd name="connsiteY16" fmla="*/ 184905 h 523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42925" h="523875">
                <a:moveTo>
                  <a:pt x="544830" y="184905"/>
                </a:moveTo>
                <a:lnTo>
                  <a:pt x="544830" y="197288"/>
                </a:lnTo>
                <a:lnTo>
                  <a:pt x="415290" y="204908"/>
                </a:lnTo>
                <a:lnTo>
                  <a:pt x="415290" y="170618"/>
                </a:lnTo>
                <a:cubicBezTo>
                  <a:pt x="415290" y="119183"/>
                  <a:pt x="385763" y="83940"/>
                  <a:pt x="344805" y="83940"/>
                </a:cubicBezTo>
                <a:cubicBezTo>
                  <a:pt x="283845" y="83940"/>
                  <a:pt x="233363" y="164903"/>
                  <a:pt x="233363" y="266820"/>
                </a:cubicBezTo>
                <a:lnTo>
                  <a:pt x="233363" y="446843"/>
                </a:lnTo>
                <a:lnTo>
                  <a:pt x="107632" y="532568"/>
                </a:lnTo>
                <a:lnTo>
                  <a:pt x="107632" y="95370"/>
                </a:lnTo>
                <a:lnTo>
                  <a:pt x="0" y="95370"/>
                </a:lnTo>
                <a:lnTo>
                  <a:pt x="0" y="2978"/>
                </a:lnTo>
                <a:lnTo>
                  <a:pt x="219075" y="2978"/>
                </a:lnTo>
                <a:lnTo>
                  <a:pt x="219075" y="157283"/>
                </a:lnTo>
                <a:lnTo>
                  <a:pt x="221932" y="157283"/>
                </a:lnTo>
                <a:cubicBezTo>
                  <a:pt x="252413" y="66795"/>
                  <a:pt x="276225" y="31553"/>
                  <a:pt x="321945" y="12503"/>
                </a:cubicBezTo>
                <a:cubicBezTo>
                  <a:pt x="342900" y="3930"/>
                  <a:pt x="364807" y="-832"/>
                  <a:pt x="387667" y="120"/>
                </a:cubicBezTo>
                <a:cubicBezTo>
                  <a:pt x="485775" y="-1785"/>
                  <a:pt x="544830" y="66795"/>
                  <a:pt x="544830" y="184905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5" name="Forme libre : forme 44">
            <a:extLst>
              <a:ext uri="{FF2B5EF4-FFF2-40B4-BE49-F238E27FC236}">
                <a16:creationId xmlns:a16="http://schemas.microsoft.com/office/drawing/2014/main" id="{1A1EEC7B-8896-4B95-9A1A-B0F21E6748C1}"/>
              </a:ext>
            </a:extLst>
          </p:cNvPr>
          <p:cNvSpPr/>
          <p:nvPr/>
        </p:nvSpPr>
        <p:spPr>
          <a:xfrm rot="8716295">
            <a:off x="192512" y="2987990"/>
            <a:ext cx="140117" cy="136699"/>
          </a:xfrm>
          <a:custGeom>
            <a:avLst/>
            <a:gdLst>
              <a:gd name="connsiteX0" fmla="*/ 343853 w 390525"/>
              <a:gd name="connsiteY0" fmla="*/ 144780 h 285750"/>
              <a:gd name="connsiteX1" fmla="*/ 344805 w 390525"/>
              <a:gd name="connsiteY1" fmla="*/ 144780 h 285750"/>
              <a:gd name="connsiteX2" fmla="*/ 12382 w 390525"/>
              <a:gd name="connsiteY2" fmla="*/ 288608 h 285750"/>
              <a:gd name="connsiteX3" fmla="*/ 0 w 390525"/>
              <a:gd name="connsiteY3" fmla="*/ 271463 h 285750"/>
              <a:gd name="connsiteX4" fmla="*/ 225743 w 390525"/>
              <a:gd name="connsiteY4" fmla="*/ 59055 h 285750"/>
              <a:gd name="connsiteX5" fmla="*/ 340043 w 390525"/>
              <a:gd name="connsiteY5" fmla="*/ 0 h 285750"/>
              <a:gd name="connsiteX6" fmla="*/ 399098 w 390525"/>
              <a:gd name="connsiteY6" fmla="*/ 70485 h 285750"/>
              <a:gd name="connsiteX7" fmla="*/ 343853 w 390525"/>
              <a:gd name="connsiteY7" fmla="*/ 14478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0525" h="285750">
                <a:moveTo>
                  <a:pt x="343853" y="144780"/>
                </a:moveTo>
                <a:lnTo>
                  <a:pt x="344805" y="144780"/>
                </a:lnTo>
                <a:lnTo>
                  <a:pt x="12382" y="288608"/>
                </a:lnTo>
                <a:lnTo>
                  <a:pt x="0" y="271463"/>
                </a:lnTo>
                <a:lnTo>
                  <a:pt x="225743" y="59055"/>
                </a:lnTo>
                <a:cubicBezTo>
                  <a:pt x="254318" y="25718"/>
                  <a:pt x="295275" y="4763"/>
                  <a:pt x="340043" y="0"/>
                </a:cubicBezTo>
                <a:cubicBezTo>
                  <a:pt x="385763" y="0"/>
                  <a:pt x="399098" y="40005"/>
                  <a:pt x="399098" y="70485"/>
                </a:cubicBezTo>
                <a:cubicBezTo>
                  <a:pt x="396240" y="103823"/>
                  <a:pt x="374332" y="131445"/>
                  <a:pt x="343853" y="144780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6" name="Forme libre : forme 45">
            <a:extLst>
              <a:ext uri="{FF2B5EF4-FFF2-40B4-BE49-F238E27FC236}">
                <a16:creationId xmlns:a16="http://schemas.microsoft.com/office/drawing/2014/main" id="{4FA7D1EC-A217-4326-8F37-649F5ADE83EB}"/>
              </a:ext>
            </a:extLst>
          </p:cNvPr>
          <p:cNvSpPr/>
          <p:nvPr/>
        </p:nvSpPr>
        <p:spPr>
          <a:xfrm rot="8716295">
            <a:off x="74930" y="3133572"/>
            <a:ext cx="41010" cy="54680"/>
          </a:xfrm>
          <a:custGeom>
            <a:avLst/>
            <a:gdLst>
              <a:gd name="connsiteX0" fmla="*/ 103823 w 114300"/>
              <a:gd name="connsiteY0" fmla="*/ 103823 h 114300"/>
              <a:gd name="connsiteX1" fmla="*/ 60960 w 114300"/>
              <a:gd name="connsiteY1" fmla="*/ 121920 h 114300"/>
              <a:gd name="connsiteX2" fmla="*/ 18098 w 114300"/>
              <a:gd name="connsiteY2" fmla="*/ 104775 h 114300"/>
              <a:gd name="connsiteX3" fmla="*/ 0 w 114300"/>
              <a:gd name="connsiteY3" fmla="*/ 61913 h 114300"/>
              <a:gd name="connsiteX4" fmla="*/ 0 w 114300"/>
              <a:gd name="connsiteY4" fmla="*/ 60960 h 114300"/>
              <a:gd name="connsiteX5" fmla="*/ 18098 w 114300"/>
              <a:gd name="connsiteY5" fmla="*/ 18098 h 114300"/>
              <a:gd name="connsiteX6" fmla="*/ 60960 w 114300"/>
              <a:gd name="connsiteY6" fmla="*/ 0 h 114300"/>
              <a:gd name="connsiteX7" fmla="*/ 103823 w 114300"/>
              <a:gd name="connsiteY7" fmla="*/ 18098 h 114300"/>
              <a:gd name="connsiteX8" fmla="*/ 103823 w 114300"/>
              <a:gd name="connsiteY8" fmla="*/ 103823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" h="114300">
                <a:moveTo>
                  <a:pt x="103823" y="103823"/>
                </a:moveTo>
                <a:cubicBezTo>
                  <a:pt x="92393" y="115253"/>
                  <a:pt x="77153" y="121920"/>
                  <a:pt x="60960" y="121920"/>
                </a:cubicBezTo>
                <a:cubicBezTo>
                  <a:pt x="44768" y="121920"/>
                  <a:pt x="29528" y="116205"/>
                  <a:pt x="18098" y="104775"/>
                </a:cubicBezTo>
                <a:cubicBezTo>
                  <a:pt x="6668" y="93345"/>
                  <a:pt x="0" y="78105"/>
                  <a:pt x="0" y="61913"/>
                </a:cubicBezTo>
                <a:lnTo>
                  <a:pt x="0" y="60960"/>
                </a:lnTo>
                <a:cubicBezTo>
                  <a:pt x="0" y="44768"/>
                  <a:pt x="6668" y="29528"/>
                  <a:pt x="18098" y="18098"/>
                </a:cubicBezTo>
                <a:cubicBezTo>
                  <a:pt x="29528" y="6668"/>
                  <a:pt x="44768" y="0"/>
                  <a:pt x="60960" y="0"/>
                </a:cubicBezTo>
                <a:cubicBezTo>
                  <a:pt x="77153" y="0"/>
                  <a:pt x="92393" y="6668"/>
                  <a:pt x="103823" y="18098"/>
                </a:cubicBezTo>
                <a:cubicBezTo>
                  <a:pt x="127635" y="40958"/>
                  <a:pt x="127635" y="80010"/>
                  <a:pt x="103823" y="103823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7" name="Forme libre : forme 46">
            <a:extLst>
              <a:ext uri="{FF2B5EF4-FFF2-40B4-BE49-F238E27FC236}">
                <a16:creationId xmlns:a16="http://schemas.microsoft.com/office/drawing/2014/main" id="{33C99497-0B48-43C7-BD1A-0279E44CA612}"/>
              </a:ext>
            </a:extLst>
          </p:cNvPr>
          <p:cNvSpPr/>
          <p:nvPr/>
        </p:nvSpPr>
        <p:spPr>
          <a:xfrm rot="8716295">
            <a:off x="-18747" y="2924899"/>
            <a:ext cx="149522" cy="194378"/>
          </a:xfrm>
          <a:custGeom>
            <a:avLst/>
            <a:gdLst>
              <a:gd name="connsiteX0" fmla="*/ 389572 w 381000"/>
              <a:gd name="connsiteY0" fmla="*/ 0 h 371475"/>
              <a:gd name="connsiteX1" fmla="*/ 389572 w 381000"/>
              <a:gd name="connsiteY1" fmla="*/ 105728 h 371475"/>
              <a:gd name="connsiteX2" fmla="*/ 265747 w 381000"/>
              <a:gd name="connsiteY2" fmla="*/ 105728 h 371475"/>
              <a:gd name="connsiteX3" fmla="*/ 173355 w 381000"/>
              <a:gd name="connsiteY3" fmla="*/ 374333 h 371475"/>
              <a:gd name="connsiteX4" fmla="*/ 91440 w 381000"/>
              <a:gd name="connsiteY4" fmla="*/ 221933 h 371475"/>
              <a:gd name="connsiteX5" fmla="*/ 133350 w 381000"/>
              <a:gd name="connsiteY5" fmla="*/ 105728 h 371475"/>
              <a:gd name="connsiteX6" fmla="*/ 0 w 381000"/>
              <a:gd name="connsiteY6" fmla="*/ 105728 h 371475"/>
              <a:gd name="connsiteX7" fmla="*/ 0 w 381000"/>
              <a:gd name="connsiteY7" fmla="*/ 0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1000" h="371475">
                <a:moveTo>
                  <a:pt x="389572" y="0"/>
                </a:moveTo>
                <a:lnTo>
                  <a:pt x="389572" y="105728"/>
                </a:lnTo>
                <a:lnTo>
                  <a:pt x="265747" y="105728"/>
                </a:lnTo>
                <a:lnTo>
                  <a:pt x="173355" y="374333"/>
                </a:lnTo>
                <a:lnTo>
                  <a:pt x="91440" y="221933"/>
                </a:lnTo>
                <a:lnTo>
                  <a:pt x="133350" y="105728"/>
                </a:lnTo>
                <a:lnTo>
                  <a:pt x="0" y="105728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8" name="Forme libre : forme 47">
            <a:extLst>
              <a:ext uri="{FF2B5EF4-FFF2-40B4-BE49-F238E27FC236}">
                <a16:creationId xmlns:a16="http://schemas.microsoft.com/office/drawing/2014/main" id="{A93858F0-0010-48FE-BF9C-AFE6080030D7}"/>
              </a:ext>
            </a:extLst>
          </p:cNvPr>
          <p:cNvSpPr/>
          <p:nvPr/>
        </p:nvSpPr>
        <p:spPr>
          <a:xfrm rot="8716295">
            <a:off x="38924" y="2754603"/>
            <a:ext cx="142116" cy="350829"/>
          </a:xfrm>
          <a:custGeom>
            <a:avLst/>
            <a:gdLst>
              <a:gd name="connsiteX0" fmla="*/ 25299 w 189488"/>
              <a:gd name="connsiteY0" fmla="*/ 321238 h 350829"/>
              <a:gd name="connsiteX1" fmla="*/ 0 w 189488"/>
              <a:gd name="connsiteY1" fmla="*/ 220042 h 350829"/>
              <a:gd name="connsiteX2" fmla="*/ 0 w 189488"/>
              <a:gd name="connsiteY2" fmla="*/ 40596 h 350829"/>
              <a:gd name="connsiteX3" fmla="*/ 78250 w 189488"/>
              <a:gd name="connsiteY3" fmla="*/ 0 h 350829"/>
              <a:gd name="connsiteX4" fmla="*/ 79427 w 189488"/>
              <a:gd name="connsiteY4" fmla="*/ 164149 h 350829"/>
              <a:gd name="connsiteX5" fmla="*/ 93547 w 189488"/>
              <a:gd name="connsiteY5" fmla="*/ 261815 h 350829"/>
              <a:gd name="connsiteX6" fmla="*/ 164148 w 189488"/>
              <a:gd name="connsiteY6" fmla="*/ 300646 h 350829"/>
              <a:gd name="connsiteX7" fmla="*/ 189488 w 189488"/>
              <a:gd name="connsiteY7" fmla="*/ 296141 h 350829"/>
              <a:gd name="connsiteX8" fmla="*/ 160617 w 189488"/>
              <a:gd name="connsiteY8" fmla="*/ 337791 h 350829"/>
              <a:gd name="connsiteX9" fmla="*/ 97666 w 189488"/>
              <a:gd name="connsiteY9" fmla="*/ 350655 h 350829"/>
              <a:gd name="connsiteX10" fmla="*/ 25299 w 189488"/>
              <a:gd name="connsiteY10" fmla="*/ 321238 h 350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9488" h="350829">
                <a:moveTo>
                  <a:pt x="25299" y="321238"/>
                </a:moveTo>
                <a:cubicBezTo>
                  <a:pt x="5295" y="301823"/>
                  <a:pt x="0" y="268286"/>
                  <a:pt x="0" y="220042"/>
                </a:cubicBezTo>
                <a:lnTo>
                  <a:pt x="0" y="40596"/>
                </a:lnTo>
                <a:lnTo>
                  <a:pt x="78250" y="0"/>
                </a:lnTo>
                <a:lnTo>
                  <a:pt x="79427" y="164149"/>
                </a:lnTo>
                <a:cubicBezTo>
                  <a:pt x="77662" y="197097"/>
                  <a:pt x="82957" y="230632"/>
                  <a:pt x="93547" y="261815"/>
                </a:cubicBezTo>
                <a:cubicBezTo>
                  <a:pt x="102961" y="287702"/>
                  <a:pt x="127083" y="300646"/>
                  <a:pt x="164148" y="300646"/>
                </a:cubicBezTo>
                <a:lnTo>
                  <a:pt x="189488" y="296141"/>
                </a:lnTo>
                <a:lnTo>
                  <a:pt x="160617" y="337791"/>
                </a:lnTo>
                <a:lnTo>
                  <a:pt x="97666" y="350655"/>
                </a:lnTo>
                <a:cubicBezTo>
                  <a:pt x="70602" y="352420"/>
                  <a:pt x="44126" y="340653"/>
                  <a:pt x="25299" y="321238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9" name="Forme libre : forme 48">
            <a:extLst>
              <a:ext uri="{FF2B5EF4-FFF2-40B4-BE49-F238E27FC236}">
                <a16:creationId xmlns:a16="http://schemas.microsoft.com/office/drawing/2014/main" id="{CAFD1C73-118C-42A8-A6D1-F7527C0F98CE}"/>
              </a:ext>
            </a:extLst>
          </p:cNvPr>
          <p:cNvSpPr/>
          <p:nvPr/>
        </p:nvSpPr>
        <p:spPr>
          <a:xfrm rot="8716295">
            <a:off x="142564" y="3174524"/>
            <a:ext cx="75185" cy="218718"/>
          </a:xfrm>
          <a:custGeom>
            <a:avLst/>
            <a:gdLst>
              <a:gd name="connsiteX0" fmla="*/ 216217 w 209550"/>
              <a:gd name="connsiteY0" fmla="*/ 0 h 457200"/>
              <a:gd name="connsiteX1" fmla="*/ 216217 w 209550"/>
              <a:gd name="connsiteY1" fmla="*/ 458153 h 457200"/>
              <a:gd name="connsiteX2" fmla="*/ 90488 w 209550"/>
              <a:gd name="connsiteY2" fmla="*/ 337185 h 457200"/>
              <a:gd name="connsiteX3" fmla="*/ 90488 w 209550"/>
              <a:gd name="connsiteY3" fmla="*/ 34290 h 457200"/>
              <a:gd name="connsiteX4" fmla="*/ 0 w 209550"/>
              <a:gd name="connsiteY4" fmla="*/ 34290 h 457200"/>
              <a:gd name="connsiteX5" fmla="*/ 0 w 209550"/>
              <a:gd name="connsiteY5" fmla="*/ 4763 h 457200"/>
              <a:gd name="connsiteX6" fmla="*/ 216217 w 209550"/>
              <a:gd name="connsiteY6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9550" h="457200">
                <a:moveTo>
                  <a:pt x="216217" y="0"/>
                </a:moveTo>
                <a:lnTo>
                  <a:pt x="216217" y="458153"/>
                </a:lnTo>
                <a:lnTo>
                  <a:pt x="90488" y="337185"/>
                </a:lnTo>
                <a:lnTo>
                  <a:pt x="90488" y="34290"/>
                </a:lnTo>
                <a:lnTo>
                  <a:pt x="0" y="34290"/>
                </a:lnTo>
                <a:lnTo>
                  <a:pt x="0" y="4763"/>
                </a:lnTo>
                <a:cubicBezTo>
                  <a:pt x="68580" y="7620"/>
                  <a:pt x="140017" y="1905"/>
                  <a:pt x="216217" y="0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0" name="Forme libre : forme 49">
            <a:extLst>
              <a:ext uri="{FF2B5EF4-FFF2-40B4-BE49-F238E27FC236}">
                <a16:creationId xmlns:a16="http://schemas.microsoft.com/office/drawing/2014/main" id="{E7F4D18B-0BB2-451B-AA77-2B268E142A91}"/>
              </a:ext>
            </a:extLst>
          </p:cNvPr>
          <p:cNvSpPr/>
          <p:nvPr/>
        </p:nvSpPr>
        <p:spPr>
          <a:xfrm rot="8716295">
            <a:off x="376949" y="2802136"/>
            <a:ext cx="88191" cy="232388"/>
          </a:xfrm>
          <a:custGeom>
            <a:avLst/>
            <a:gdLst>
              <a:gd name="connsiteX0" fmla="*/ 56529 w 117588"/>
              <a:gd name="connsiteY0" fmla="*/ 232388 h 232388"/>
              <a:gd name="connsiteX1" fmla="*/ 56529 w 117588"/>
              <a:gd name="connsiteY1" fmla="*/ 69717 h 232388"/>
              <a:gd name="connsiteX2" fmla="*/ 56529 w 117588"/>
              <a:gd name="connsiteY2" fmla="*/ 65615 h 232388"/>
              <a:gd name="connsiteX3" fmla="*/ 36025 w 117588"/>
              <a:gd name="connsiteY3" fmla="*/ 50123 h 232388"/>
              <a:gd name="connsiteX4" fmla="*/ 0 w 117588"/>
              <a:gd name="connsiteY4" fmla="*/ 50123 h 232388"/>
              <a:gd name="connsiteX5" fmla="*/ 41458 w 117588"/>
              <a:gd name="connsiteY5" fmla="*/ 0 h 232388"/>
              <a:gd name="connsiteX6" fmla="*/ 60630 w 117588"/>
              <a:gd name="connsiteY6" fmla="*/ 0 h 232388"/>
              <a:gd name="connsiteX7" fmla="*/ 117588 w 117588"/>
              <a:gd name="connsiteY7" fmla="*/ 50123 h 232388"/>
              <a:gd name="connsiteX8" fmla="*/ 117588 w 117588"/>
              <a:gd name="connsiteY8" fmla="*/ 208238 h 232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7588" h="232388">
                <a:moveTo>
                  <a:pt x="56529" y="232388"/>
                </a:moveTo>
                <a:lnTo>
                  <a:pt x="56529" y="69717"/>
                </a:lnTo>
                <a:cubicBezTo>
                  <a:pt x="56529" y="68349"/>
                  <a:pt x="56529" y="66983"/>
                  <a:pt x="56529" y="65615"/>
                </a:cubicBezTo>
                <a:cubicBezTo>
                  <a:pt x="55163" y="55591"/>
                  <a:pt x="46049" y="48756"/>
                  <a:pt x="36025" y="50123"/>
                </a:cubicBezTo>
                <a:lnTo>
                  <a:pt x="0" y="50123"/>
                </a:lnTo>
                <a:lnTo>
                  <a:pt x="41458" y="0"/>
                </a:lnTo>
                <a:lnTo>
                  <a:pt x="60630" y="0"/>
                </a:lnTo>
                <a:cubicBezTo>
                  <a:pt x="97539" y="0"/>
                  <a:pt x="117588" y="15948"/>
                  <a:pt x="117588" y="50123"/>
                </a:cubicBezTo>
                <a:lnTo>
                  <a:pt x="117588" y="208238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1" name="Forme libre : forme 50">
            <a:extLst>
              <a:ext uri="{FF2B5EF4-FFF2-40B4-BE49-F238E27FC236}">
                <a16:creationId xmlns:a16="http://schemas.microsoft.com/office/drawing/2014/main" id="{6F67DBA9-AD6C-4780-AA17-98BCE9381DC5}"/>
              </a:ext>
            </a:extLst>
          </p:cNvPr>
          <p:cNvSpPr/>
          <p:nvPr/>
        </p:nvSpPr>
        <p:spPr>
          <a:xfrm rot="8716295">
            <a:off x="291755" y="2883420"/>
            <a:ext cx="41010" cy="54680"/>
          </a:xfrm>
          <a:custGeom>
            <a:avLst/>
            <a:gdLst>
              <a:gd name="connsiteX0" fmla="*/ 103823 w 114300"/>
              <a:gd name="connsiteY0" fmla="*/ 103823 h 114300"/>
              <a:gd name="connsiteX1" fmla="*/ 60960 w 114300"/>
              <a:gd name="connsiteY1" fmla="*/ 121920 h 114300"/>
              <a:gd name="connsiteX2" fmla="*/ 18098 w 114300"/>
              <a:gd name="connsiteY2" fmla="*/ 104775 h 114300"/>
              <a:gd name="connsiteX3" fmla="*/ 0 w 114300"/>
              <a:gd name="connsiteY3" fmla="*/ 61913 h 114300"/>
              <a:gd name="connsiteX4" fmla="*/ 0 w 114300"/>
              <a:gd name="connsiteY4" fmla="*/ 60960 h 114300"/>
              <a:gd name="connsiteX5" fmla="*/ 18098 w 114300"/>
              <a:gd name="connsiteY5" fmla="*/ 18098 h 114300"/>
              <a:gd name="connsiteX6" fmla="*/ 60960 w 114300"/>
              <a:gd name="connsiteY6" fmla="*/ 0 h 114300"/>
              <a:gd name="connsiteX7" fmla="*/ 103823 w 114300"/>
              <a:gd name="connsiteY7" fmla="*/ 18098 h 114300"/>
              <a:gd name="connsiteX8" fmla="*/ 103823 w 114300"/>
              <a:gd name="connsiteY8" fmla="*/ 103823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" h="114300">
                <a:moveTo>
                  <a:pt x="103823" y="103823"/>
                </a:moveTo>
                <a:cubicBezTo>
                  <a:pt x="92393" y="115253"/>
                  <a:pt x="77153" y="121920"/>
                  <a:pt x="60960" y="121920"/>
                </a:cubicBezTo>
                <a:cubicBezTo>
                  <a:pt x="44768" y="121920"/>
                  <a:pt x="29528" y="116205"/>
                  <a:pt x="18098" y="104775"/>
                </a:cubicBezTo>
                <a:cubicBezTo>
                  <a:pt x="6668" y="93345"/>
                  <a:pt x="0" y="78105"/>
                  <a:pt x="0" y="61913"/>
                </a:cubicBezTo>
                <a:lnTo>
                  <a:pt x="0" y="60960"/>
                </a:lnTo>
                <a:cubicBezTo>
                  <a:pt x="0" y="44768"/>
                  <a:pt x="6668" y="29528"/>
                  <a:pt x="18098" y="18098"/>
                </a:cubicBezTo>
                <a:cubicBezTo>
                  <a:pt x="29528" y="6668"/>
                  <a:pt x="44768" y="0"/>
                  <a:pt x="60960" y="0"/>
                </a:cubicBezTo>
                <a:cubicBezTo>
                  <a:pt x="77153" y="0"/>
                  <a:pt x="92393" y="6668"/>
                  <a:pt x="103823" y="18098"/>
                </a:cubicBezTo>
                <a:cubicBezTo>
                  <a:pt x="127635" y="40958"/>
                  <a:pt x="127635" y="80010"/>
                  <a:pt x="103823" y="103823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2" name="Forme libre : forme 51">
            <a:extLst>
              <a:ext uri="{FF2B5EF4-FFF2-40B4-BE49-F238E27FC236}">
                <a16:creationId xmlns:a16="http://schemas.microsoft.com/office/drawing/2014/main" id="{60CE2A9A-219E-42C9-9F53-FED763C7A971}"/>
              </a:ext>
            </a:extLst>
          </p:cNvPr>
          <p:cNvSpPr/>
          <p:nvPr/>
        </p:nvSpPr>
        <p:spPr>
          <a:xfrm rot="8716295">
            <a:off x="198078" y="2674747"/>
            <a:ext cx="149522" cy="194378"/>
          </a:xfrm>
          <a:custGeom>
            <a:avLst/>
            <a:gdLst>
              <a:gd name="connsiteX0" fmla="*/ 389572 w 381000"/>
              <a:gd name="connsiteY0" fmla="*/ 0 h 371475"/>
              <a:gd name="connsiteX1" fmla="*/ 389572 w 381000"/>
              <a:gd name="connsiteY1" fmla="*/ 105728 h 371475"/>
              <a:gd name="connsiteX2" fmla="*/ 265747 w 381000"/>
              <a:gd name="connsiteY2" fmla="*/ 105728 h 371475"/>
              <a:gd name="connsiteX3" fmla="*/ 173355 w 381000"/>
              <a:gd name="connsiteY3" fmla="*/ 374333 h 371475"/>
              <a:gd name="connsiteX4" fmla="*/ 91440 w 381000"/>
              <a:gd name="connsiteY4" fmla="*/ 221933 h 371475"/>
              <a:gd name="connsiteX5" fmla="*/ 133350 w 381000"/>
              <a:gd name="connsiteY5" fmla="*/ 105728 h 371475"/>
              <a:gd name="connsiteX6" fmla="*/ 0 w 381000"/>
              <a:gd name="connsiteY6" fmla="*/ 105728 h 371475"/>
              <a:gd name="connsiteX7" fmla="*/ 0 w 381000"/>
              <a:gd name="connsiteY7" fmla="*/ 0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1000" h="371475">
                <a:moveTo>
                  <a:pt x="389572" y="0"/>
                </a:moveTo>
                <a:lnTo>
                  <a:pt x="389572" y="105728"/>
                </a:lnTo>
                <a:lnTo>
                  <a:pt x="265747" y="105728"/>
                </a:lnTo>
                <a:lnTo>
                  <a:pt x="173355" y="374333"/>
                </a:lnTo>
                <a:lnTo>
                  <a:pt x="91440" y="221933"/>
                </a:lnTo>
                <a:lnTo>
                  <a:pt x="133350" y="105728"/>
                </a:lnTo>
                <a:lnTo>
                  <a:pt x="0" y="105728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3" name="Forme libre : forme 52">
            <a:extLst>
              <a:ext uri="{FF2B5EF4-FFF2-40B4-BE49-F238E27FC236}">
                <a16:creationId xmlns:a16="http://schemas.microsoft.com/office/drawing/2014/main" id="{5F47A361-80F1-4C02-906B-845AB367B960}"/>
              </a:ext>
            </a:extLst>
          </p:cNvPr>
          <p:cNvSpPr/>
          <p:nvPr/>
        </p:nvSpPr>
        <p:spPr>
          <a:xfrm rot="8716295">
            <a:off x="359388" y="2924373"/>
            <a:ext cx="75185" cy="218719"/>
          </a:xfrm>
          <a:custGeom>
            <a:avLst/>
            <a:gdLst>
              <a:gd name="connsiteX0" fmla="*/ 216217 w 209550"/>
              <a:gd name="connsiteY0" fmla="*/ 0 h 457200"/>
              <a:gd name="connsiteX1" fmla="*/ 216217 w 209550"/>
              <a:gd name="connsiteY1" fmla="*/ 458153 h 457200"/>
              <a:gd name="connsiteX2" fmla="*/ 90488 w 209550"/>
              <a:gd name="connsiteY2" fmla="*/ 337185 h 457200"/>
              <a:gd name="connsiteX3" fmla="*/ 90488 w 209550"/>
              <a:gd name="connsiteY3" fmla="*/ 34290 h 457200"/>
              <a:gd name="connsiteX4" fmla="*/ 0 w 209550"/>
              <a:gd name="connsiteY4" fmla="*/ 34290 h 457200"/>
              <a:gd name="connsiteX5" fmla="*/ 0 w 209550"/>
              <a:gd name="connsiteY5" fmla="*/ 4763 h 457200"/>
              <a:gd name="connsiteX6" fmla="*/ 216217 w 209550"/>
              <a:gd name="connsiteY6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9550" h="457200">
                <a:moveTo>
                  <a:pt x="216217" y="0"/>
                </a:moveTo>
                <a:lnTo>
                  <a:pt x="216217" y="458153"/>
                </a:lnTo>
                <a:lnTo>
                  <a:pt x="90488" y="337185"/>
                </a:lnTo>
                <a:lnTo>
                  <a:pt x="90488" y="34290"/>
                </a:lnTo>
                <a:lnTo>
                  <a:pt x="0" y="34290"/>
                </a:lnTo>
                <a:lnTo>
                  <a:pt x="0" y="4763"/>
                </a:lnTo>
                <a:cubicBezTo>
                  <a:pt x="68580" y="7620"/>
                  <a:pt x="140017" y="1905"/>
                  <a:pt x="216217" y="0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4" name="Forme libre : forme 53">
            <a:extLst>
              <a:ext uri="{FF2B5EF4-FFF2-40B4-BE49-F238E27FC236}">
                <a16:creationId xmlns:a16="http://schemas.microsoft.com/office/drawing/2014/main" id="{2CC40EA3-7663-4B10-9112-24251EC60BEA}"/>
              </a:ext>
            </a:extLst>
          </p:cNvPr>
          <p:cNvSpPr/>
          <p:nvPr/>
        </p:nvSpPr>
        <p:spPr>
          <a:xfrm rot="8716295">
            <a:off x="178300" y="2774773"/>
            <a:ext cx="54335" cy="72447"/>
          </a:xfrm>
          <a:custGeom>
            <a:avLst/>
            <a:gdLst>
              <a:gd name="connsiteX0" fmla="*/ 103823 w 114300"/>
              <a:gd name="connsiteY0" fmla="*/ 103823 h 114300"/>
              <a:gd name="connsiteX1" fmla="*/ 60960 w 114300"/>
              <a:gd name="connsiteY1" fmla="*/ 121920 h 114300"/>
              <a:gd name="connsiteX2" fmla="*/ 18098 w 114300"/>
              <a:gd name="connsiteY2" fmla="*/ 104775 h 114300"/>
              <a:gd name="connsiteX3" fmla="*/ 0 w 114300"/>
              <a:gd name="connsiteY3" fmla="*/ 61913 h 114300"/>
              <a:gd name="connsiteX4" fmla="*/ 0 w 114300"/>
              <a:gd name="connsiteY4" fmla="*/ 60960 h 114300"/>
              <a:gd name="connsiteX5" fmla="*/ 18098 w 114300"/>
              <a:gd name="connsiteY5" fmla="*/ 18098 h 114300"/>
              <a:gd name="connsiteX6" fmla="*/ 60960 w 114300"/>
              <a:gd name="connsiteY6" fmla="*/ 0 h 114300"/>
              <a:gd name="connsiteX7" fmla="*/ 103823 w 114300"/>
              <a:gd name="connsiteY7" fmla="*/ 18098 h 114300"/>
              <a:gd name="connsiteX8" fmla="*/ 103823 w 114300"/>
              <a:gd name="connsiteY8" fmla="*/ 103823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" h="114300">
                <a:moveTo>
                  <a:pt x="103823" y="103823"/>
                </a:moveTo>
                <a:cubicBezTo>
                  <a:pt x="92393" y="115253"/>
                  <a:pt x="77153" y="121920"/>
                  <a:pt x="60960" y="121920"/>
                </a:cubicBezTo>
                <a:cubicBezTo>
                  <a:pt x="44768" y="121920"/>
                  <a:pt x="29528" y="116205"/>
                  <a:pt x="18098" y="104775"/>
                </a:cubicBezTo>
                <a:cubicBezTo>
                  <a:pt x="6668" y="93345"/>
                  <a:pt x="0" y="78105"/>
                  <a:pt x="0" y="61913"/>
                </a:cubicBezTo>
                <a:lnTo>
                  <a:pt x="0" y="60960"/>
                </a:lnTo>
                <a:cubicBezTo>
                  <a:pt x="0" y="44768"/>
                  <a:pt x="6668" y="29528"/>
                  <a:pt x="18098" y="18098"/>
                </a:cubicBezTo>
                <a:cubicBezTo>
                  <a:pt x="29528" y="6668"/>
                  <a:pt x="44768" y="0"/>
                  <a:pt x="60960" y="0"/>
                </a:cubicBezTo>
                <a:cubicBezTo>
                  <a:pt x="77153" y="0"/>
                  <a:pt x="92393" y="6668"/>
                  <a:pt x="103823" y="18098"/>
                </a:cubicBezTo>
                <a:cubicBezTo>
                  <a:pt x="127635" y="40958"/>
                  <a:pt x="127635" y="80010"/>
                  <a:pt x="103823" y="103823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5" name="Forme libre : forme 54">
            <a:extLst>
              <a:ext uri="{FF2B5EF4-FFF2-40B4-BE49-F238E27FC236}">
                <a16:creationId xmlns:a16="http://schemas.microsoft.com/office/drawing/2014/main" id="{96946020-930E-406D-ABEE-7096E7CB1426}"/>
              </a:ext>
            </a:extLst>
          </p:cNvPr>
          <p:cNvSpPr/>
          <p:nvPr/>
        </p:nvSpPr>
        <p:spPr>
          <a:xfrm rot="7484129">
            <a:off x="454875" y="3146701"/>
            <a:ext cx="20881" cy="23251"/>
          </a:xfrm>
          <a:custGeom>
            <a:avLst/>
            <a:gdLst>
              <a:gd name="connsiteX0" fmla="*/ 10218 w 20881"/>
              <a:gd name="connsiteY0" fmla="*/ 31001 h 31001"/>
              <a:gd name="connsiteX1" fmla="*/ 0 w 20881"/>
              <a:gd name="connsiteY1" fmla="*/ 11992 h 31001"/>
              <a:gd name="connsiteX2" fmla="*/ 20881 w 20881"/>
              <a:gd name="connsiteY2" fmla="*/ 0 h 31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881" h="31001">
                <a:moveTo>
                  <a:pt x="10218" y="31001"/>
                </a:moveTo>
                <a:lnTo>
                  <a:pt x="0" y="11992"/>
                </a:lnTo>
                <a:lnTo>
                  <a:pt x="20881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6" name="Forme libre : forme 55">
            <a:extLst>
              <a:ext uri="{FF2B5EF4-FFF2-40B4-BE49-F238E27FC236}">
                <a16:creationId xmlns:a16="http://schemas.microsoft.com/office/drawing/2014/main" id="{9709EEED-4F73-41F3-A069-C965126CECA4}"/>
              </a:ext>
            </a:extLst>
          </p:cNvPr>
          <p:cNvSpPr/>
          <p:nvPr/>
        </p:nvSpPr>
        <p:spPr>
          <a:xfrm rot="8716295">
            <a:off x="434602" y="2817204"/>
            <a:ext cx="41010" cy="54680"/>
          </a:xfrm>
          <a:custGeom>
            <a:avLst/>
            <a:gdLst>
              <a:gd name="connsiteX0" fmla="*/ 103823 w 114300"/>
              <a:gd name="connsiteY0" fmla="*/ 103823 h 114300"/>
              <a:gd name="connsiteX1" fmla="*/ 60960 w 114300"/>
              <a:gd name="connsiteY1" fmla="*/ 121920 h 114300"/>
              <a:gd name="connsiteX2" fmla="*/ 18098 w 114300"/>
              <a:gd name="connsiteY2" fmla="*/ 104775 h 114300"/>
              <a:gd name="connsiteX3" fmla="*/ 0 w 114300"/>
              <a:gd name="connsiteY3" fmla="*/ 61913 h 114300"/>
              <a:gd name="connsiteX4" fmla="*/ 0 w 114300"/>
              <a:gd name="connsiteY4" fmla="*/ 60960 h 114300"/>
              <a:gd name="connsiteX5" fmla="*/ 18098 w 114300"/>
              <a:gd name="connsiteY5" fmla="*/ 18098 h 114300"/>
              <a:gd name="connsiteX6" fmla="*/ 60960 w 114300"/>
              <a:gd name="connsiteY6" fmla="*/ 0 h 114300"/>
              <a:gd name="connsiteX7" fmla="*/ 103823 w 114300"/>
              <a:gd name="connsiteY7" fmla="*/ 18098 h 114300"/>
              <a:gd name="connsiteX8" fmla="*/ 103823 w 114300"/>
              <a:gd name="connsiteY8" fmla="*/ 103823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" h="114300">
                <a:moveTo>
                  <a:pt x="103823" y="103823"/>
                </a:moveTo>
                <a:cubicBezTo>
                  <a:pt x="92393" y="115253"/>
                  <a:pt x="77153" y="121920"/>
                  <a:pt x="60960" y="121920"/>
                </a:cubicBezTo>
                <a:cubicBezTo>
                  <a:pt x="44768" y="121920"/>
                  <a:pt x="29528" y="116205"/>
                  <a:pt x="18098" y="104775"/>
                </a:cubicBezTo>
                <a:cubicBezTo>
                  <a:pt x="6668" y="93345"/>
                  <a:pt x="0" y="78105"/>
                  <a:pt x="0" y="61913"/>
                </a:cubicBezTo>
                <a:lnTo>
                  <a:pt x="0" y="60960"/>
                </a:lnTo>
                <a:cubicBezTo>
                  <a:pt x="0" y="44768"/>
                  <a:pt x="6668" y="29528"/>
                  <a:pt x="18098" y="18098"/>
                </a:cubicBezTo>
                <a:cubicBezTo>
                  <a:pt x="29528" y="6668"/>
                  <a:pt x="44768" y="0"/>
                  <a:pt x="60960" y="0"/>
                </a:cubicBezTo>
                <a:cubicBezTo>
                  <a:pt x="77153" y="0"/>
                  <a:pt x="92393" y="6668"/>
                  <a:pt x="103823" y="18098"/>
                </a:cubicBezTo>
                <a:cubicBezTo>
                  <a:pt x="127635" y="40958"/>
                  <a:pt x="127635" y="80010"/>
                  <a:pt x="103823" y="103823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7" name="Forme libre : forme 56">
            <a:extLst>
              <a:ext uri="{FF2B5EF4-FFF2-40B4-BE49-F238E27FC236}">
                <a16:creationId xmlns:a16="http://schemas.microsoft.com/office/drawing/2014/main" id="{AB7C8B58-13F0-4FCC-99DC-3B3AAD65E69B}"/>
              </a:ext>
            </a:extLst>
          </p:cNvPr>
          <p:cNvSpPr/>
          <p:nvPr/>
        </p:nvSpPr>
        <p:spPr>
          <a:xfrm rot="8716295">
            <a:off x="328497" y="3716235"/>
            <a:ext cx="77009" cy="232388"/>
          </a:xfrm>
          <a:custGeom>
            <a:avLst/>
            <a:gdLst>
              <a:gd name="connsiteX0" fmla="*/ 41620 w 102679"/>
              <a:gd name="connsiteY0" fmla="*/ 232388 h 232388"/>
              <a:gd name="connsiteX1" fmla="*/ 41620 w 102679"/>
              <a:gd name="connsiteY1" fmla="*/ 69717 h 232388"/>
              <a:gd name="connsiteX2" fmla="*/ 41620 w 102679"/>
              <a:gd name="connsiteY2" fmla="*/ 65615 h 232388"/>
              <a:gd name="connsiteX3" fmla="*/ 21116 w 102679"/>
              <a:gd name="connsiteY3" fmla="*/ 50123 h 232388"/>
              <a:gd name="connsiteX4" fmla="*/ 0 w 102679"/>
              <a:gd name="connsiteY4" fmla="*/ 50123 h 232388"/>
              <a:gd name="connsiteX5" fmla="*/ 41457 w 102679"/>
              <a:gd name="connsiteY5" fmla="*/ 0 h 232388"/>
              <a:gd name="connsiteX6" fmla="*/ 45721 w 102679"/>
              <a:gd name="connsiteY6" fmla="*/ 0 h 232388"/>
              <a:gd name="connsiteX7" fmla="*/ 102679 w 102679"/>
              <a:gd name="connsiteY7" fmla="*/ 50123 h 232388"/>
              <a:gd name="connsiteX8" fmla="*/ 102679 w 102679"/>
              <a:gd name="connsiteY8" fmla="*/ 208238 h 232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679" h="232388">
                <a:moveTo>
                  <a:pt x="41620" y="232388"/>
                </a:moveTo>
                <a:lnTo>
                  <a:pt x="41620" y="69717"/>
                </a:lnTo>
                <a:cubicBezTo>
                  <a:pt x="41620" y="68349"/>
                  <a:pt x="41620" y="66983"/>
                  <a:pt x="41620" y="65615"/>
                </a:cubicBezTo>
                <a:cubicBezTo>
                  <a:pt x="40254" y="55591"/>
                  <a:pt x="31140" y="48756"/>
                  <a:pt x="21116" y="50123"/>
                </a:cubicBezTo>
                <a:lnTo>
                  <a:pt x="0" y="50123"/>
                </a:lnTo>
                <a:lnTo>
                  <a:pt x="41457" y="0"/>
                </a:lnTo>
                <a:lnTo>
                  <a:pt x="45721" y="0"/>
                </a:lnTo>
                <a:cubicBezTo>
                  <a:pt x="82630" y="0"/>
                  <a:pt x="102679" y="15948"/>
                  <a:pt x="102679" y="50123"/>
                </a:cubicBezTo>
                <a:lnTo>
                  <a:pt x="102679" y="208238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8" name="Forme libre : forme 57">
            <a:extLst>
              <a:ext uri="{FF2B5EF4-FFF2-40B4-BE49-F238E27FC236}">
                <a16:creationId xmlns:a16="http://schemas.microsoft.com/office/drawing/2014/main" id="{9C4DC6CC-AFAA-4414-8BA6-D58CC891D657}"/>
              </a:ext>
            </a:extLst>
          </p:cNvPr>
          <p:cNvSpPr/>
          <p:nvPr/>
        </p:nvSpPr>
        <p:spPr>
          <a:xfrm rot="8716295">
            <a:off x="362037" y="3669966"/>
            <a:ext cx="115922" cy="124897"/>
          </a:xfrm>
          <a:custGeom>
            <a:avLst/>
            <a:gdLst>
              <a:gd name="connsiteX0" fmla="*/ 0 w 154563"/>
              <a:gd name="connsiteY0" fmla="*/ 124897 h 124897"/>
              <a:gd name="connsiteX1" fmla="*/ 95474 w 154563"/>
              <a:gd name="connsiteY1" fmla="*/ 9467 h 124897"/>
              <a:gd name="connsiteX2" fmla="*/ 96067 w 154563"/>
              <a:gd name="connsiteY2" fmla="*/ 9000 h 124897"/>
              <a:gd name="connsiteX3" fmla="*/ 126312 w 154563"/>
              <a:gd name="connsiteY3" fmla="*/ 0 h 124897"/>
              <a:gd name="connsiteX4" fmla="*/ 154563 w 154563"/>
              <a:gd name="connsiteY4" fmla="*/ 33719 h 124897"/>
              <a:gd name="connsiteX5" fmla="*/ 128135 w 154563"/>
              <a:gd name="connsiteY5" fmla="*/ 69261 h 124897"/>
              <a:gd name="connsiteX6" fmla="*/ 128590 w 154563"/>
              <a:gd name="connsiteY6" fmla="*/ 69261 h 124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4563" h="124897">
                <a:moveTo>
                  <a:pt x="0" y="124897"/>
                </a:moveTo>
                <a:lnTo>
                  <a:pt x="95474" y="9467"/>
                </a:lnTo>
                <a:lnTo>
                  <a:pt x="96067" y="9000"/>
                </a:lnTo>
                <a:cubicBezTo>
                  <a:pt x="105351" y="4215"/>
                  <a:pt x="115604" y="1139"/>
                  <a:pt x="126312" y="0"/>
                </a:cubicBezTo>
                <a:cubicBezTo>
                  <a:pt x="148184" y="0"/>
                  <a:pt x="154563" y="19138"/>
                  <a:pt x="154563" y="33719"/>
                </a:cubicBezTo>
                <a:cubicBezTo>
                  <a:pt x="153196" y="49668"/>
                  <a:pt x="142715" y="62882"/>
                  <a:pt x="128135" y="69261"/>
                </a:cubicBezTo>
                <a:lnTo>
                  <a:pt x="128590" y="69261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9" name="Forme libre : forme 58">
            <a:extLst>
              <a:ext uri="{FF2B5EF4-FFF2-40B4-BE49-F238E27FC236}">
                <a16:creationId xmlns:a16="http://schemas.microsoft.com/office/drawing/2014/main" id="{4EE0C0AC-519B-4FC6-8231-6D03F18E647C}"/>
              </a:ext>
            </a:extLst>
          </p:cNvPr>
          <p:cNvSpPr/>
          <p:nvPr/>
        </p:nvSpPr>
        <p:spPr>
          <a:xfrm rot="8716295">
            <a:off x="242306" y="3793271"/>
            <a:ext cx="41010" cy="54680"/>
          </a:xfrm>
          <a:custGeom>
            <a:avLst/>
            <a:gdLst>
              <a:gd name="connsiteX0" fmla="*/ 103823 w 114300"/>
              <a:gd name="connsiteY0" fmla="*/ 103823 h 114300"/>
              <a:gd name="connsiteX1" fmla="*/ 60960 w 114300"/>
              <a:gd name="connsiteY1" fmla="*/ 121920 h 114300"/>
              <a:gd name="connsiteX2" fmla="*/ 18098 w 114300"/>
              <a:gd name="connsiteY2" fmla="*/ 104775 h 114300"/>
              <a:gd name="connsiteX3" fmla="*/ 0 w 114300"/>
              <a:gd name="connsiteY3" fmla="*/ 61913 h 114300"/>
              <a:gd name="connsiteX4" fmla="*/ 0 w 114300"/>
              <a:gd name="connsiteY4" fmla="*/ 60960 h 114300"/>
              <a:gd name="connsiteX5" fmla="*/ 18098 w 114300"/>
              <a:gd name="connsiteY5" fmla="*/ 18098 h 114300"/>
              <a:gd name="connsiteX6" fmla="*/ 60960 w 114300"/>
              <a:gd name="connsiteY6" fmla="*/ 0 h 114300"/>
              <a:gd name="connsiteX7" fmla="*/ 103823 w 114300"/>
              <a:gd name="connsiteY7" fmla="*/ 18098 h 114300"/>
              <a:gd name="connsiteX8" fmla="*/ 103823 w 114300"/>
              <a:gd name="connsiteY8" fmla="*/ 103823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" h="114300">
                <a:moveTo>
                  <a:pt x="103823" y="103823"/>
                </a:moveTo>
                <a:cubicBezTo>
                  <a:pt x="92393" y="115253"/>
                  <a:pt x="77153" y="121920"/>
                  <a:pt x="60960" y="121920"/>
                </a:cubicBezTo>
                <a:cubicBezTo>
                  <a:pt x="44768" y="121920"/>
                  <a:pt x="29528" y="116205"/>
                  <a:pt x="18098" y="104775"/>
                </a:cubicBezTo>
                <a:cubicBezTo>
                  <a:pt x="6668" y="93345"/>
                  <a:pt x="0" y="78105"/>
                  <a:pt x="0" y="61913"/>
                </a:cubicBezTo>
                <a:lnTo>
                  <a:pt x="0" y="60960"/>
                </a:lnTo>
                <a:cubicBezTo>
                  <a:pt x="0" y="44768"/>
                  <a:pt x="6668" y="29528"/>
                  <a:pt x="18098" y="18098"/>
                </a:cubicBezTo>
                <a:cubicBezTo>
                  <a:pt x="29528" y="6668"/>
                  <a:pt x="44768" y="0"/>
                  <a:pt x="60960" y="0"/>
                </a:cubicBezTo>
                <a:cubicBezTo>
                  <a:pt x="77153" y="0"/>
                  <a:pt x="92393" y="6668"/>
                  <a:pt x="103823" y="18098"/>
                </a:cubicBezTo>
                <a:cubicBezTo>
                  <a:pt x="127635" y="40958"/>
                  <a:pt x="127635" y="80010"/>
                  <a:pt x="103823" y="103823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0" name="Forme libre : forme 59">
            <a:extLst>
              <a:ext uri="{FF2B5EF4-FFF2-40B4-BE49-F238E27FC236}">
                <a16:creationId xmlns:a16="http://schemas.microsoft.com/office/drawing/2014/main" id="{D6F59EA5-8316-4C20-AADC-7D706ECCBE6F}"/>
              </a:ext>
            </a:extLst>
          </p:cNvPr>
          <p:cNvSpPr/>
          <p:nvPr/>
        </p:nvSpPr>
        <p:spPr>
          <a:xfrm rot="8716295">
            <a:off x="148628" y="3584598"/>
            <a:ext cx="149522" cy="194378"/>
          </a:xfrm>
          <a:custGeom>
            <a:avLst/>
            <a:gdLst>
              <a:gd name="connsiteX0" fmla="*/ 389572 w 381000"/>
              <a:gd name="connsiteY0" fmla="*/ 0 h 371475"/>
              <a:gd name="connsiteX1" fmla="*/ 389572 w 381000"/>
              <a:gd name="connsiteY1" fmla="*/ 105728 h 371475"/>
              <a:gd name="connsiteX2" fmla="*/ 265747 w 381000"/>
              <a:gd name="connsiteY2" fmla="*/ 105728 h 371475"/>
              <a:gd name="connsiteX3" fmla="*/ 173355 w 381000"/>
              <a:gd name="connsiteY3" fmla="*/ 374333 h 371475"/>
              <a:gd name="connsiteX4" fmla="*/ 91440 w 381000"/>
              <a:gd name="connsiteY4" fmla="*/ 221933 h 371475"/>
              <a:gd name="connsiteX5" fmla="*/ 133350 w 381000"/>
              <a:gd name="connsiteY5" fmla="*/ 105728 h 371475"/>
              <a:gd name="connsiteX6" fmla="*/ 0 w 381000"/>
              <a:gd name="connsiteY6" fmla="*/ 105728 h 371475"/>
              <a:gd name="connsiteX7" fmla="*/ 0 w 381000"/>
              <a:gd name="connsiteY7" fmla="*/ 0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1000" h="371475">
                <a:moveTo>
                  <a:pt x="389572" y="0"/>
                </a:moveTo>
                <a:lnTo>
                  <a:pt x="389572" y="105728"/>
                </a:lnTo>
                <a:lnTo>
                  <a:pt x="265747" y="105728"/>
                </a:lnTo>
                <a:lnTo>
                  <a:pt x="173355" y="374333"/>
                </a:lnTo>
                <a:lnTo>
                  <a:pt x="91440" y="221933"/>
                </a:lnTo>
                <a:lnTo>
                  <a:pt x="133350" y="105728"/>
                </a:lnTo>
                <a:lnTo>
                  <a:pt x="0" y="105728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1" name="Forme libre : forme 60">
            <a:extLst>
              <a:ext uri="{FF2B5EF4-FFF2-40B4-BE49-F238E27FC236}">
                <a16:creationId xmlns:a16="http://schemas.microsoft.com/office/drawing/2014/main" id="{B0440107-C1DF-4CF9-A961-BF836C4847FA}"/>
              </a:ext>
            </a:extLst>
          </p:cNvPr>
          <p:cNvSpPr/>
          <p:nvPr/>
        </p:nvSpPr>
        <p:spPr>
          <a:xfrm rot="8716295">
            <a:off x="139589" y="3445819"/>
            <a:ext cx="216218" cy="347125"/>
          </a:xfrm>
          <a:custGeom>
            <a:avLst/>
            <a:gdLst>
              <a:gd name="connsiteX0" fmla="*/ 470535 w 466725"/>
              <a:gd name="connsiteY0" fmla="*/ 436245 h 561975"/>
              <a:gd name="connsiteX1" fmla="*/ 470535 w 466725"/>
              <a:gd name="connsiteY1" fmla="*/ 445770 h 561975"/>
              <a:gd name="connsiteX2" fmla="*/ 158115 w 466725"/>
              <a:gd name="connsiteY2" fmla="*/ 567690 h 561975"/>
              <a:gd name="connsiteX3" fmla="*/ 40957 w 466725"/>
              <a:gd name="connsiteY3" fmla="*/ 520065 h 561975"/>
              <a:gd name="connsiteX4" fmla="*/ 0 w 466725"/>
              <a:gd name="connsiteY4" fmla="*/ 356235 h 561975"/>
              <a:gd name="connsiteX5" fmla="*/ 0 w 466725"/>
              <a:gd name="connsiteY5" fmla="*/ 65723 h 561975"/>
              <a:gd name="connsiteX6" fmla="*/ 126682 w 466725"/>
              <a:gd name="connsiteY6" fmla="*/ 0 h 561975"/>
              <a:gd name="connsiteX7" fmla="*/ 128588 w 466725"/>
              <a:gd name="connsiteY7" fmla="*/ 265748 h 561975"/>
              <a:gd name="connsiteX8" fmla="*/ 151447 w 466725"/>
              <a:gd name="connsiteY8" fmla="*/ 423863 h 561975"/>
              <a:gd name="connsiteX9" fmla="*/ 265747 w 466725"/>
              <a:gd name="connsiteY9" fmla="*/ 486728 h 561975"/>
              <a:gd name="connsiteX10" fmla="*/ 351472 w 466725"/>
              <a:gd name="connsiteY10" fmla="*/ 471488 h 561975"/>
              <a:gd name="connsiteX11" fmla="*/ 468630 w 466725"/>
              <a:gd name="connsiteY11" fmla="*/ 423863 h 561975"/>
              <a:gd name="connsiteX12" fmla="*/ 470535 w 466725"/>
              <a:gd name="connsiteY12" fmla="*/ 436245 h 561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66725" h="561975">
                <a:moveTo>
                  <a:pt x="470535" y="436245"/>
                </a:moveTo>
                <a:lnTo>
                  <a:pt x="470535" y="445770"/>
                </a:lnTo>
                <a:cubicBezTo>
                  <a:pt x="369570" y="532448"/>
                  <a:pt x="237172" y="562928"/>
                  <a:pt x="158115" y="567690"/>
                </a:cubicBezTo>
                <a:cubicBezTo>
                  <a:pt x="114300" y="570548"/>
                  <a:pt x="71438" y="551498"/>
                  <a:pt x="40957" y="520065"/>
                </a:cubicBezTo>
                <a:cubicBezTo>
                  <a:pt x="8572" y="488633"/>
                  <a:pt x="0" y="434340"/>
                  <a:pt x="0" y="356235"/>
                </a:cubicBezTo>
                <a:lnTo>
                  <a:pt x="0" y="65723"/>
                </a:lnTo>
                <a:lnTo>
                  <a:pt x="126682" y="0"/>
                </a:lnTo>
                <a:lnTo>
                  <a:pt x="128588" y="265748"/>
                </a:lnTo>
                <a:cubicBezTo>
                  <a:pt x="125730" y="319088"/>
                  <a:pt x="134302" y="373380"/>
                  <a:pt x="151447" y="423863"/>
                </a:cubicBezTo>
                <a:cubicBezTo>
                  <a:pt x="166688" y="465773"/>
                  <a:pt x="205740" y="486728"/>
                  <a:pt x="265747" y="486728"/>
                </a:cubicBezTo>
                <a:cubicBezTo>
                  <a:pt x="295275" y="485775"/>
                  <a:pt x="323850" y="480060"/>
                  <a:pt x="351472" y="471488"/>
                </a:cubicBezTo>
                <a:cubicBezTo>
                  <a:pt x="391477" y="459105"/>
                  <a:pt x="430530" y="442913"/>
                  <a:pt x="468630" y="423863"/>
                </a:cubicBezTo>
                <a:cubicBezTo>
                  <a:pt x="469582" y="427673"/>
                  <a:pt x="470535" y="432435"/>
                  <a:pt x="470535" y="436245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2" name="Forme libre : forme 61">
            <a:extLst>
              <a:ext uri="{FF2B5EF4-FFF2-40B4-BE49-F238E27FC236}">
                <a16:creationId xmlns:a16="http://schemas.microsoft.com/office/drawing/2014/main" id="{FAD20847-20DA-4661-A963-D2C01E523D8E}"/>
              </a:ext>
            </a:extLst>
          </p:cNvPr>
          <p:cNvSpPr/>
          <p:nvPr/>
        </p:nvSpPr>
        <p:spPr>
          <a:xfrm rot="8716295">
            <a:off x="307664" y="3834716"/>
            <a:ext cx="77576" cy="219174"/>
          </a:xfrm>
          <a:custGeom>
            <a:avLst/>
            <a:gdLst>
              <a:gd name="connsiteX0" fmla="*/ 103435 w 103435"/>
              <a:gd name="connsiteY0" fmla="*/ 219174 h 219174"/>
              <a:gd name="connsiteX1" fmla="*/ 43288 w 103435"/>
              <a:gd name="connsiteY1" fmla="*/ 161305 h 219174"/>
              <a:gd name="connsiteX2" fmla="*/ 43288 w 103435"/>
              <a:gd name="connsiteY2" fmla="*/ 16404 h 219174"/>
              <a:gd name="connsiteX3" fmla="*/ 0 w 103435"/>
              <a:gd name="connsiteY3" fmla="*/ 16404 h 219174"/>
              <a:gd name="connsiteX4" fmla="*/ 0 w 103435"/>
              <a:gd name="connsiteY4" fmla="*/ 16028 h 219174"/>
              <a:gd name="connsiteX5" fmla="*/ 11583 w 103435"/>
              <a:gd name="connsiteY5" fmla="*/ 2023 h 219174"/>
              <a:gd name="connsiteX6" fmla="*/ 103435 w 103435"/>
              <a:gd name="connsiteY6" fmla="*/ 0 h 21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435" h="219174">
                <a:moveTo>
                  <a:pt x="103435" y="219174"/>
                </a:moveTo>
                <a:lnTo>
                  <a:pt x="43288" y="161305"/>
                </a:lnTo>
                <a:lnTo>
                  <a:pt x="43288" y="16404"/>
                </a:lnTo>
                <a:lnTo>
                  <a:pt x="0" y="16404"/>
                </a:lnTo>
                <a:lnTo>
                  <a:pt x="0" y="16028"/>
                </a:lnTo>
                <a:lnTo>
                  <a:pt x="11583" y="2023"/>
                </a:lnTo>
                <a:lnTo>
                  <a:pt x="103435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3" name="Forme libre : forme 62">
            <a:extLst>
              <a:ext uri="{FF2B5EF4-FFF2-40B4-BE49-F238E27FC236}">
                <a16:creationId xmlns:a16="http://schemas.microsoft.com/office/drawing/2014/main" id="{28D4D932-7CCD-4A1C-82BE-BDC6C863C34D}"/>
              </a:ext>
            </a:extLst>
          </p:cNvPr>
          <p:cNvSpPr/>
          <p:nvPr/>
        </p:nvSpPr>
        <p:spPr>
          <a:xfrm rot="8716295">
            <a:off x="365589" y="3349370"/>
            <a:ext cx="113372" cy="195873"/>
          </a:xfrm>
          <a:custGeom>
            <a:avLst/>
            <a:gdLst>
              <a:gd name="connsiteX0" fmla="*/ 38025 w 151162"/>
              <a:gd name="connsiteY0" fmla="*/ 195873 h 195873"/>
              <a:gd name="connsiteX1" fmla="*/ 0 w 151162"/>
              <a:gd name="connsiteY1" fmla="*/ 125130 h 195873"/>
              <a:gd name="connsiteX2" fmla="*/ 103497 w 151162"/>
              <a:gd name="connsiteY2" fmla="*/ 0 h 195873"/>
              <a:gd name="connsiteX3" fmla="*/ 151162 w 151162"/>
              <a:gd name="connsiteY3" fmla="*/ 0 h 195873"/>
              <a:gd name="connsiteX4" fmla="*/ 151162 w 151162"/>
              <a:gd name="connsiteY4" fmla="*/ 55323 h 195873"/>
              <a:gd name="connsiteX5" fmla="*/ 86370 w 151162"/>
              <a:gd name="connsiteY5" fmla="*/ 55323 h 195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1162" h="195873">
                <a:moveTo>
                  <a:pt x="38025" y="195873"/>
                </a:moveTo>
                <a:lnTo>
                  <a:pt x="0" y="125130"/>
                </a:lnTo>
                <a:lnTo>
                  <a:pt x="103497" y="0"/>
                </a:lnTo>
                <a:lnTo>
                  <a:pt x="151162" y="0"/>
                </a:lnTo>
                <a:lnTo>
                  <a:pt x="151162" y="55323"/>
                </a:lnTo>
                <a:lnTo>
                  <a:pt x="86370" y="55323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4" name="Forme libre : forme 63">
            <a:extLst>
              <a:ext uri="{FF2B5EF4-FFF2-40B4-BE49-F238E27FC236}">
                <a16:creationId xmlns:a16="http://schemas.microsoft.com/office/drawing/2014/main" id="{CC6BD8CB-3AAF-4232-9DAB-6067219DB083}"/>
              </a:ext>
            </a:extLst>
          </p:cNvPr>
          <p:cNvSpPr/>
          <p:nvPr/>
        </p:nvSpPr>
        <p:spPr>
          <a:xfrm rot="8716295">
            <a:off x="345676" y="3434472"/>
            <a:ext cx="54335" cy="72447"/>
          </a:xfrm>
          <a:custGeom>
            <a:avLst/>
            <a:gdLst>
              <a:gd name="connsiteX0" fmla="*/ 103823 w 114300"/>
              <a:gd name="connsiteY0" fmla="*/ 103823 h 114300"/>
              <a:gd name="connsiteX1" fmla="*/ 60960 w 114300"/>
              <a:gd name="connsiteY1" fmla="*/ 121920 h 114300"/>
              <a:gd name="connsiteX2" fmla="*/ 18098 w 114300"/>
              <a:gd name="connsiteY2" fmla="*/ 104775 h 114300"/>
              <a:gd name="connsiteX3" fmla="*/ 0 w 114300"/>
              <a:gd name="connsiteY3" fmla="*/ 61913 h 114300"/>
              <a:gd name="connsiteX4" fmla="*/ 0 w 114300"/>
              <a:gd name="connsiteY4" fmla="*/ 60960 h 114300"/>
              <a:gd name="connsiteX5" fmla="*/ 18098 w 114300"/>
              <a:gd name="connsiteY5" fmla="*/ 18098 h 114300"/>
              <a:gd name="connsiteX6" fmla="*/ 60960 w 114300"/>
              <a:gd name="connsiteY6" fmla="*/ 0 h 114300"/>
              <a:gd name="connsiteX7" fmla="*/ 103823 w 114300"/>
              <a:gd name="connsiteY7" fmla="*/ 18098 h 114300"/>
              <a:gd name="connsiteX8" fmla="*/ 103823 w 114300"/>
              <a:gd name="connsiteY8" fmla="*/ 103823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" h="114300">
                <a:moveTo>
                  <a:pt x="103823" y="103823"/>
                </a:moveTo>
                <a:cubicBezTo>
                  <a:pt x="92393" y="115253"/>
                  <a:pt x="77153" y="121920"/>
                  <a:pt x="60960" y="121920"/>
                </a:cubicBezTo>
                <a:cubicBezTo>
                  <a:pt x="44768" y="121920"/>
                  <a:pt x="29528" y="116205"/>
                  <a:pt x="18098" y="104775"/>
                </a:cubicBezTo>
                <a:cubicBezTo>
                  <a:pt x="6668" y="93345"/>
                  <a:pt x="0" y="78105"/>
                  <a:pt x="0" y="61913"/>
                </a:cubicBezTo>
                <a:lnTo>
                  <a:pt x="0" y="60960"/>
                </a:lnTo>
                <a:cubicBezTo>
                  <a:pt x="0" y="44768"/>
                  <a:pt x="6668" y="29528"/>
                  <a:pt x="18098" y="18098"/>
                </a:cubicBezTo>
                <a:cubicBezTo>
                  <a:pt x="29528" y="6668"/>
                  <a:pt x="44768" y="0"/>
                  <a:pt x="60960" y="0"/>
                </a:cubicBezTo>
                <a:cubicBezTo>
                  <a:pt x="77153" y="0"/>
                  <a:pt x="92393" y="6668"/>
                  <a:pt x="103823" y="18098"/>
                </a:cubicBezTo>
                <a:cubicBezTo>
                  <a:pt x="127635" y="40958"/>
                  <a:pt x="127635" y="80010"/>
                  <a:pt x="103823" y="103823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5" name="Forme libre : forme 64">
            <a:extLst>
              <a:ext uri="{FF2B5EF4-FFF2-40B4-BE49-F238E27FC236}">
                <a16:creationId xmlns:a16="http://schemas.microsoft.com/office/drawing/2014/main" id="{C4402BE5-EFA1-455E-87AA-2CF0F2131AB9}"/>
              </a:ext>
            </a:extLst>
          </p:cNvPr>
          <p:cNvSpPr/>
          <p:nvPr/>
        </p:nvSpPr>
        <p:spPr>
          <a:xfrm rot="8716295">
            <a:off x="313002" y="4258920"/>
            <a:ext cx="110728" cy="195874"/>
          </a:xfrm>
          <a:custGeom>
            <a:avLst/>
            <a:gdLst>
              <a:gd name="connsiteX0" fmla="*/ 34500 w 147637"/>
              <a:gd name="connsiteY0" fmla="*/ 195874 h 195874"/>
              <a:gd name="connsiteX1" fmla="*/ 0 w 147637"/>
              <a:gd name="connsiteY1" fmla="*/ 131688 h 195874"/>
              <a:gd name="connsiteX2" fmla="*/ 108921 w 147637"/>
              <a:gd name="connsiteY2" fmla="*/ 0 h 195874"/>
              <a:gd name="connsiteX3" fmla="*/ 147637 w 147637"/>
              <a:gd name="connsiteY3" fmla="*/ 0 h 195874"/>
              <a:gd name="connsiteX4" fmla="*/ 147637 w 147637"/>
              <a:gd name="connsiteY4" fmla="*/ 55323 h 195874"/>
              <a:gd name="connsiteX5" fmla="*/ 82845 w 147637"/>
              <a:gd name="connsiteY5" fmla="*/ 55323 h 195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7637" h="195874">
                <a:moveTo>
                  <a:pt x="34500" y="195874"/>
                </a:moveTo>
                <a:lnTo>
                  <a:pt x="0" y="131688"/>
                </a:lnTo>
                <a:lnTo>
                  <a:pt x="108921" y="0"/>
                </a:lnTo>
                <a:lnTo>
                  <a:pt x="147637" y="0"/>
                </a:lnTo>
                <a:lnTo>
                  <a:pt x="147637" y="55323"/>
                </a:lnTo>
                <a:lnTo>
                  <a:pt x="82845" y="55323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6" name="Forme libre : forme 65">
            <a:extLst>
              <a:ext uri="{FF2B5EF4-FFF2-40B4-BE49-F238E27FC236}">
                <a16:creationId xmlns:a16="http://schemas.microsoft.com/office/drawing/2014/main" id="{61A670F2-3CC6-425A-A67F-3F30EE51B04A}"/>
              </a:ext>
            </a:extLst>
          </p:cNvPr>
          <p:cNvSpPr/>
          <p:nvPr/>
        </p:nvSpPr>
        <p:spPr>
          <a:xfrm rot="8716295">
            <a:off x="248126" y="4134903"/>
            <a:ext cx="190960" cy="91157"/>
          </a:xfrm>
          <a:custGeom>
            <a:avLst/>
            <a:gdLst>
              <a:gd name="connsiteX0" fmla="*/ 0 w 254613"/>
              <a:gd name="connsiteY0" fmla="*/ 68911 h 91157"/>
              <a:gd name="connsiteX1" fmla="*/ 56997 w 254613"/>
              <a:gd name="connsiteY1" fmla="*/ 0 h 91157"/>
              <a:gd name="connsiteX2" fmla="*/ 57517 w 254613"/>
              <a:gd name="connsiteY2" fmla="*/ 2143 h 91157"/>
              <a:gd name="connsiteX3" fmla="*/ 128118 w 254613"/>
              <a:gd name="connsiteY3" fmla="*/ 40974 h 91157"/>
              <a:gd name="connsiteX4" fmla="*/ 181070 w 254613"/>
              <a:gd name="connsiteY4" fmla="*/ 31560 h 91157"/>
              <a:gd name="connsiteX5" fmla="*/ 253437 w 254613"/>
              <a:gd name="connsiteY5" fmla="*/ 2143 h 91157"/>
              <a:gd name="connsiteX6" fmla="*/ 254613 w 254613"/>
              <a:gd name="connsiteY6" fmla="*/ 9791 h 91157"/>
              <a:gd name="connsiteX7" fmla="*/ 254613 w 254613"/>
              <a:gd name="connsiteY7" fmla="*/ 15674 h 91157"/>
              <a:gd name="connsiteX8" fmla="*/ 61636 w 254613"/>
              <a:gd name="connsiteY8" fmla="*/ 90983 h 91157"/>
              <a:gd name="connsiteX9" fmla="*/ 22363 w 254613"/>
              <a:gd name="connsiteY9" fmla="*/ 84217 h 91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4613" h="91157">
                <a:moveTo>
                  <a:pt x="0" y="68911"/>
                </a:moveTo>
                <a:lnTo>
                  <a:pt x="56997" y="0"/>
                </a:lnTo>
                <a:lnTo>
                  <a:pt x="57517" y="2143"/>
                </a:lnTo>
                <a:cubicBezTo>
                  <a:pt x="66931" y="28030"/>
                  <a:pt x="91053" y="40974"/>
                  <a:pt x="128118" y="40974"/>
                </a:cubicBezTo>
                <a:cubicBezTo>
                  <a:pt x="146357" y="40385"/>
                  <a:pt x="164008" y="36855"/>
                  <a:pt x="181070" y="31560"/>
                </a:cubicBezTo>
                <a:cubicBezTo>
                  <a:pt x="205780" y="23912"/>
                  <a:pt x="229903" y="13910"/>
                  <a:pt x="253437" y="2143"/>
                </a:cubicBezTo>
                <a:cubicBezTo>
                  <a:pt x="254025" y="4496"/>
                  <a:pt x="254613" y="7438"/>
                  <a:pt x="254613" y="9791"/>
                </a:cubicBezTo>
                <a:lnTo>
                  <a:pt x="254613" y="15674"/>
                </a:lnTo>
                <a:cubicBezTo>
                  <a:pt x="192249" y="69215"/>
                  <a:pt x="110468" y="88042"/>
                  <a:pt x="61636" y="90983"/>
                </a:cubicBezTo>
                <a:cubicBezTo>
                  <a:pt x="48104" y="91866"/>
                  <a:pt x="34719" y="89365"/>
                  <a:pt x="22363" y="84217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7" name="Forme libre : forme 66">
            <a:extLst>
              <a:ext uri="{FF2B5EF4-FFF2-40B4-BE49-F238E27FC236}">
                <a16:creationId xmlns:a16="http://schemas.microsoft.com/office/drawing/2014/main" id="{8311F45B-46D1-4E93-B5FB-C96A0B131FB3}"/>
              </a:ext>
            </a:extLst>
          </p:cNvPr>
          <p:cNvSpPr/>
          <p:nvPr/>
        </p:nvSpPr>
        <p:spPr>
          <a:xfrm rot="8716295">
            <a:off x="-2571" y="2405990"/>
            <a:ext cx="106625" cy="208592"/>
          </a:xfrm>
          <a:custGeom>
            <a:avLst/>
            <a:gdLst>
              <a:gd name="connsiteX0" fmla="*/ 81108 w 142167"/>
              <a:gd name="connsiteY0" fmla="*/ 208592 h 208592"/>
              <a:gd name="connsiteX1" fmla="*/ 81108 w 142167"/>
              <a:gd name="connsiteY1" fmla="*/ 69717 h 208592"/>
              <a:gd name="connsiteX2" fmla="*/ 81108 w 142167"/>
              <a:gd name="connsiteY2" fmla="*/ 65615 h 208592"/>
              <a:gd name="connsiteX3" fmla="*/ 60604 w 142167"/>
              <a:gd name="connsiteY3" fmla="*/ 50123 h 208592"/>
              <a:gd name="connsiteX4" fmla="*/ 0 w 142167"/>
              <a:gd name="connsiteY4" fmla="*/ 50123 h 208592"/>
              <a:gd name="connsiteX5" fmla="*/ 0 w 142167"/>
              <a:gd name="connsiteY5" fmla="*/ 0 h 208592"/>
              <a:gd name="connsiteX6" fmla="*/ 85210 w 142167"/>
              <a:gd name="connsiteY6" fmla="*/ 0 h 208592"/>
              <a:gd name="connsiteX7" fmla="*/ 142167 w 142167"/>
              <a:gd name="connsiteY7" fmla="*/ 50123 h 208592"/>
              <a:gd name="connsiteX8" fmla="*/ 142167 w 142167"/>
              <a:gd name="connsiteY8" fmla="*/ 120504 h 208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2167" h="208592">
                <a:moveTo>
                  <a:pt x="81108" y="208592"/>
                </a:moveTo>
                <a:lnTo>
                  <a:pt x="81108" y="69717"/>
                </a:lnTo>
                <a:cubicBezTo>
                  <a:pt x="81108" y="68350"/>
                  <a:pt x="81108" y="66983"/>
                  <a:pt x="81108" y="65615"/>
                </a:cubicBezTo>
                <a:cubicBezTo>
                  <a:pt x="79742" y="55591"/>
                  <a:pt x="70628" y="48756"/>
                  <a:pt x="60604" y="50123"/>
                </a:cubicBezTo>
                <a:lnTo>
                  <a:pt x="0" y="50123"/>
                </a:lnTo>
                <a:lnTo>
                  <a:pt x="0" y="0"/>
                </a:lnTo>
                <a:lnTo>
                  <a:pt x="85210" y="0"/>
                </a:lnTo>
                <a:cubicBezTo>
                  <a:pt x="122118" y="0"/>
                  <a:pt x="142167" y="15948"/>
                  <a:pt x="142167" y="50123"/>
                </a:cubicBezTo>
                <a:lnTo>
                  <a:pt x="142167" y="120504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8" name="Forme libre : forme 67">
            <a:extLst>
              <a:ext uri="{FF2B5EF4-FFF2-40B4-BE49-F238E27FC236}">
                <a16:creationId xmlns:a16="http://schemas.microsoft.com/office/drawing/2014/main" id="{FBB49843-79D6-49E9-8512-3ED8074BAF49}"/>
              </a:ext>
            </a:extLst>
          </p:cNvPr>
          <p:cNvSpPr/>
          <p:nvPr/>
        </p:nvSpPr>
        <p:spPr>
          <a:xfrm rot="8716295">
            <a:off x="60011" y="2413297"/>
            <a:ext cx="194796" cy="250615"/>
          </a:xfrm>
          <a:custGeom>
            <a:avLst/>
            <a:gdLst>
              <a:gd name="connsiteX0" fmla="*/ 544830 w 542925"/>
              <a:gd name="connsiteY0" fmla="*/ 184905 h 523875"/>
              <a:gd name="connsiteX1" fmla="*/ 544830 w 542925"/>
              <a:gd name="connsiteY1" fmla="*/ 197288 h 523875"/>
              <a:gd name="connsiteX2" fmla="*/ 415290 w 542925"/>
              <a:gd name="connsiteY2" fmla="*/ 204908 h 523875"/>
              <a:gd name="connsiteX3" fmla="*/ 415290 w 542925"/>
              <a:gd name="connsiteY3" fmla="*/ 170618 h 523875"/>
              <a:gd name="connsiteX4" fmla="*/ 344805 w 542925"/>
              <a:gd name="connsiteY4" fmla="*/ 83940 h 523875"/>
              <a:gd name="connsiteX5" fmla="*/ 233363 w 542925"/>
              <a:gd name="connsiteY5" fmla="*/ 266820 h 523875"/>
              <a:gd name="connsiteX6" fmla="*/ 233363 w 542925"/>
              <a:gd name="connsiteY6" fmla="*/ 446843 h 523875"/>
              <a:gd name="connsiteX7" fmla="*/ 107632 w 542925"/>
              <a:gd name="connsiteY7" fmla="*/ 532568 h 523875"/>
              <a:gd name="connsiteX8" fmla="*/ 107632 w 542925"/>
              <a:gd name="connsiteY8" fmla="*/ 95370 h 523875"/>
              <a:gd name="connsiteX9" fmla="*/ 0 w 542925"/>
              <a:gd name="connsiteY9" fmla="*/ 95370 h 523875"/>
              <a:gd name="connsiteX10" fmla="*/ 0 w 542925"/>
              <a:gd name="connsiteY10" fmla="*/ 2978 h 523875"/>
              <a:gd name="connsiteX11" fmla="*/ 219075 w 542925"/>
              <a:gd name="connsiteY11" fmla="*/ 2978 h 523875"/>
              <a:gd name="connsiteX12" fmla="*/ 219075 w 542925"/>
              <a:gd name="connsiteY12" fmla="*/ 157283 h 523875"/>
              <a:gd name="connsiteX13" fmla="*/ 221932 w 542925"/>
              <a:gd name="connsiteY13" fmla="*/ 157283 h 523875"/>
              <a:gd name="connsiteX14" fmla="*/ 321945 w 542925"/>
              <a:gd name="connsiteY14" fmla="*/ 12503 h 523875"/>
              <a:gd name="connsiteX15" fmla="*/ 387667 w 542925"/>
              <a:gd name="connsiteY15" fmla="*/ 120 h 523875"/>
              <a:gd name="connsiteX16" fmla="*/ 544830 w 542925"/>
              <a:gd name="connsiteY16" fmla="*/ 184905 h 523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42925" h="523875">
                <a:moveTo>
                  <a:pt x="544830" y="184905"/>
                </a:moveTo>
                <a:lnTo>
                  <a:pt x="544830" y="197288"/>
                </a:lnTo>
                <a:lnTo>
                  <a:pt x="415290" y="204908"/>
                </a:lnTo>
                <a:lnTo>
                  <a:pt x="415290" y="170618"/>
                </a:lnTo>
                <a:cubicBezTo>
                  <a:pt x="415290" y="119183"/>
                  <a:pt x="385763" y="83940"/>
                  <a:pt x="344805" y="83940"/>
                </a:cubicBezTo>
                <a:cubicBezTo>
                  <a:pt x="283845" y="83940"/>
                  <a:pt x="233363" y="164903"/>
                  <a:pt x="233363" y="266820"/>
                </a:cubicBezTo>
                <a:lnTo>
                  <a:pt x="233363" y="446843"/>
                </a:lnTo>
                <a:lnTo>
                  <a:pt x="107632" y="532568"/>
                </a:lnTo>
                <a:lnTo>
                  <a:pt x="107632" y="95370"/>
                </a:lnTo>
                <a:lnTo>
                  <a:pt x="0" y="95370"/>
                </a:lnTo>
                <a:lnTo>
                  <a:pt x="0" y="2978"/>
                </a:lnTo>
                <a:lnTo>
                  <a:pt x="219075" y="2978"/>
                </a:lnTo>
                <a:lnTo>
                  <a:pt x="219075" y="157283"/>
                </a:lnTo>
                <a:lnTo>
                  <a:pt x="221932" y="157283"/>
                </a:lnTo>
                <a:cubicBezTo>
                  <a:pt x="252413" y="66795"/>
                  <a:pt x="276225" y="31553"/>
                  <a:pt x="321945" y="12503"/>
                </a:cubicBezTo>
                <a:cubicBezTo>
                  <a:pt x="342900" y="3930"/>
                  <a:pt x="364807" y="-832"/>
                  <a:pt x="387667" y="120"/>
                </a:cubicBezTo>
                <a:cubicBezTo>
                  <a:pt x="485775" y="-1785"/>
                  <a:pt x="544830" y="66795"/>
                  <a:pt x="544830" y="184905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9" name="Forme libre : forme 68">
            <a:extLst>
              <a:ext uri="{FF2B5EF4-FFF2-40B4-BE49-F238E27FC236}">
                <a16:creationId xmlns:a16="http://schemas.microsoft.com/office/drawing/2014/main" id="{2588E0D5-81C5-4973-87D7-DBF7607FAFF4}"/>
              </a:ext>
            </a:extLst>
          </p:cNvPr>
          <p:cNvSpPr/>
          <p:nvPr/>
        </p:nvSpPr>
        <p:spPr>
          <a:xfrm rot="8716295">
            <a:off x="26374" y="2327017"/>
            <a:ext cx="140117" cy="136699"/>
          </a:xfrm>
          <a:custGeom>
            <a:avLst/>
            <a:gdLst>
              <a:gd name="connsiteX0" fmla="*/ 343853 w 390525"/>
              <a:gd name="connsiteY0" fmla="*/ 144780 h 285750"/>
              <a:gd name="connsiteX1" fmla="*/ 344805 w 390525"/>
              <a:gd name="connsiteY1" fmla="*/ 144780 h 285750"/>
              <a:gd name="connsiteX2" fmla="*/ 12382 w 390525"/>
              <a:gd name="connsiteY2" fmla="*/ 288608 h 285750"/>
              <a:gd name="connsiteX3" fmla="*/ 0 w 390525"/>
              <a:gd name="connsiteY3" fmla="*/ 271463 h 285750"/>
              <a:gd name="connsiteX4" fmla="*/ 225743 w 390525"/>
              <a:gd name="connsiteY4" fmla="*/ 59055 h 285750"/>
              <a:gd name="connsiteX5" fmla="*/ 340043 w 390525"/>
              <a:gd name="connsiteY5" fmla="*/ 0 h 285750"/>
              <a:gd name="connsiteX6" fmla="*/ 399098 w 390525"/>
              <a:gd name="connsiteY6" fmla="*/ 70485 h 285750"/>
              <a:gd name="connsiteX7" fmla="*/ 343853 w 390525"/>
              <a:gd name="connsiteY7" fmla="*/ 14478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0525" h="285750">
                <a:moveTo>
                  <a:pt x="343853" y="144780"/>
                </a:moveTo>
                <a:lnTo>
                  <a:pt x="344805" y="144780"/>
                </a:lnTo>
                <a:lnTo>
                  <a:pt x="12382" y="288608"/>
                </a:lnTo>
                <a:lnTo>
                  <a:pt x="0" y="271463"/>
                </a:lnTo>
                <a:lnTo>
                  <a:pt x="225743" y="59055"/>
                </a:lnTo>
                <a:cubicBezTo>
                  <a:pt x="254318" y="25718"/>
                  <a:pt x="295275" y="4763"/>
                  <a:pt x="340043" y="0"/>
                </a:cubicBezTo>
                <a:cubicBezTo>
                  <a:pt x="385763" y="0"/>
                  <a:pt x="399098" y="40005"/>
                  <a:pt x="399098" y="70485"/>
                </a:cubicBezTo>
                <a:cubicBezTo>
                  <a:pt x="396240" y="103823"/>
                  <a:pt x="374332" y="131445"/>
                  <a:pt x="343853" y="144780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0" name="Forme libre : forme 69">
            <a:extLst>
              <a:ext uri="{FF2B5EF4-FFF2-40B4-BE49-F238E27FC236}">
                <a16:creationId xmlns:a16="http://schemas.microsoft.com/office/drawing/2014/main" id="{4C19B60F-0DA9-4BC3-BAAD-2E7DE57F5376}"/>
              </a:ext>
            </a:extLst>
          </p:cNvPr>
          <p:cNvSpPr/>
          <p:nvPr/>
        </p:nvSpPr>
        <p:spPr>
          <a:xfrm rot="8716295">
            <a:off x="-15192" y="2217088"/>
            <a:ext cx="59048" cy="180665"/>
          </a:xfrm>
          <a:custGeom>
            <a:avLst/>
            <a:gdLst>
              <a:gd name="connsiteX0" fmla="*/ 0 w 78731"/>
              <a:gd name="connsiteY0" fmla="*/ 180665 h 180665"/>
              <a:gd name="connsiteX1" fmla="*/ 0 w 78731"/>
              <a:gd name="connsiteY1" fmla="*/ 40596 h 180665"/>
              <a:gd name="connsiteX2" fmla="*/ 78250 w 78731"/>
              <a:gd name="connsiteY2" fmla="*/ 0 h 180665"/>
              <a:gd name="connsiteX3" fmla="*/ 78731 w 78731"/>
              <a:gd name="connsiteY3" fmla="*/ 67083 h 18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731" h="180665">
                <a:moveTo>
                  <a:pt x="0" y="180665"/>
                </a:moveTo>
                <a:lnTo>
                  <a:pt x="0" y="40596"/>
                </a:lnTo>
                <a:lnTo>
                  <a:pt x="78250" y="0"/>
                </a:lnTo>
                <a:lnTo>
                  <a:pt x="78731" y="67083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1" name="Forme libre : forme 70">
            <a:extLst>
              <a:ext uri="{FF2B5EF4-FFF2-40B4-BE49-F238E27FC236}">
                <a16:creationId xmlns:a16="http://schemas.microsoft.com/office/drawing/2014/main" id="{6EC16758-5536-44AA-B18E-D5428BFF36DA}"/>
              </a:ext>
            </a:extLst>
          </p:cNvPr>
          <p:cNvSpPr/>
          <p:nvPr/>
        </p:nvSpPr>
        <p:spPr>
          <a:xfrm rot="8716295">
            <a:off x="-11505" y="2575210"/>
            <a:ext cx="77576" cy="152027"/>
          </a:xfrm>
          <a:custGeom>
            <a:avLst/>
            <a:gdLst>
              <a:gd name="connsiteX0" fmla="*/ 43288 w 103435"/>
              <a:gd name="connsiteY0" fmla="*/ 152027 h 152027"/>
              <a:gd name="connsiteX1" fmla="*/ 43288 w 103435"/>
              <a:gd name="connsiteY1" fmla="*/ 16404 h 152027"/>
              <a:gd name="connsiteX2" fmla="*/ 0 w 103435"/>
              <a:gd name="connsiteY2" fmla="*/ 16404 h 152027"/>
              <a:gd name="connsiteX3" fmla="*/ 0 w 103435"/>
              <a:gd name="connsiteY3" fmla="*/ 2278 h 152027"/>
              <a:gd name="connsiteX4" fmla="*/ 103435 w 103435"/>
              <a:gd name="connsiteY4" fmla="*/ 0 h 152027"/>
              <a:gd name="connsiteX5" fmla="*/ 103435 w 103435"/>
              <a:gd name="connsiteY5" fmla="*/ 65255 h 152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3435" h="152027">
                <a:moveTo>
                  <a:pt x="43288" y="152027"/>
                </a:moveTo>
                <a:lnTo>
                  <a:pt x="43288" y="16404"/>
                </a:lnTo>
                <a:lnTo>
                  <a:pt x="0" y="16404"/>
                </a:lnTo>
                <a:lnTo>
                  <a:pt x="0" y="2278"/>
                </a:lnTo>
                <a:cubicBezTo>
                  <a:pt x="32808" y="3645"/>
                  <a:pt x="66982" y="911"/>
                  <a:pt x="103435" y="0"/>
                </a:cubicBezTo>
                <a:lnTo>
                  <a:pt x="103435" y="65255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2" name="Forme libre : forme 71">
            <a:extLst>
              <a:ext uri="{FF2B5EF4-FFF2-40B4-BE49-F238E27FC236}">
                <a16:creationId xmlns:a16="http://schemas.microsoft.com/office/drawing/2014/main" id="{F8CD2FD6-8E29-4A7B-A6E7-A08269AC0224}"/>
              </a:ext>
            </a:extLst>
          </p:cNvPr>
          <p:cNvSpPr/>
          <p:nvPr/>
        </p:nvSpPr>
        <p:spPr>
          <a:xfrm rot="8716295">
            <a:off x="209792" y="2133902"/>
            <a:ext cx="105942" cy="232388"/>
          </a:xfrm>
          <a:custGeom>
            <a:avLst/>
            <a:gdLst>
              <a:gd name="connsiteX0" fmla="*/ 297180 w 295275"/>
              <a:gd name="connsiteY0" fmla="*/ 104775 h 485775"/>
              <a:gd name="connsiteX1" fmla="*/ 297180 w 295275"/>
              <a:gd name="connsiteY1" fmla="*/ 435293 h 485775"/>
              <a:gd name="connsiteX2" fmla="*/ 169545 w 295275"/>
              <a:gd name="connsiteY2" fmla="*/ 485775 h 485775"/>
              <a:gd name="connsiteX3" fmla="*/ 169545 w 295275"/>
              <a:gd name="connsiteY3" fmla="*/ 145733 h 485775"/>
              <a:gd name="connsiteX4" fmla="*/ 169545 w 295275"/>
              <a:gd name="connsiteY4" fmla="*/ 137160 h 485775"/>
              <a:gd name="connsiteX5" fmla="*/ 126683 w 295275"/>
              <a:gd name="connsiteY5" fmla="*/ 104775 h 485775"/>
              <a:gd name="connsiteX6" fmla="*/ 0 w 295275"/>
              <a:gd name="connsiteY6" fmla="*/ 104775 h 485775"/>
              <a:gd name="connsiteX7" fmla="*/ 0 w 295275"/>
              <a:gd name="connsiteY7" fmla="*/ 0 h 485775"/>
              <a:gd name="connsiteX8" fmla="*/ 178118 w 295275"/>
              <a:gd name="connsiteY8" fmla="*/ 0 h 485775"/>
              <a:gd name="connsiteX9" fmla="*/ 297180 w 295275"/>
              <a:gd name="connsiteY9" fmla="*/ 104775 h 485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5275" h="485775">
                <a:moveTo>
                  <a:pt x="297180" y="104775"/>
                </a:moveTo>
                <a:lnTo>
                  <a:pt x="297180" y="435293"/>
                </a:lnTo>
                <a:lnTo>
                  <a:pt x="169545" y="485775"/>
                </a:lnTo>
                <a:lnTo>
                  <a:pt x="169545" y="145733"/>
                </a:lnTo>
                <a:cubicBezTo>
                  <a:pt x="169545" y="142875"/>
                  <a:pt x="169545" y="140018"/>
                  <a:pt x="169545" y="137160"/>
                </a:cubicBezTo>
                <a:cubicBezTo>
                  <a:pt x="166688" y="116205"/>
                  <a:pt x="147638" y="101918"/>
                  <a:pt x="126683" y="104775"/>
                </a:cubicBezTo>
                <a:lnTo>
                  <a:pt x="0" y="104775"/>
                </a:lnTo>
                <a:lnTo>
                  <a:pt x="0" y="0"/>
                </a:lnTo>
                <a:lnTo>
                  <a:pt x="178118" y="0"/>
                </a:lnTo>
                <a:cubicBezTo>
                  <a:pt x="255270" y="0"/>
                  <a:pt x="297180" y="33338"/>
                  <a:pt x="297180" y="104775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3" name="Forme libre : forme 72">
            <a:extLst>
              <a:ext uri="{FF2B5EF4-FFF2-40B4-BE49-F238E27FC236}">
                <a16:creationId xmlns:a16="http://schemas.microsoft.com/office/drawing/2014/main" id="{B8E4BE1C-C619-4E1A-8472-B00AFC43BA29}"/>
              </a:ext>
            </a:extLst>
          </p:cNvPr>
          <p:cNvSpPr/>
          <p:nvPr/>
        </p:nvSpPr>
        <p:spPr>
          <a:xfrm rot="8716295">
            <a:off x="276836" y="2163145"/>
            <a:ext cx="194796" cy="250615"/>
          </a:xfrm>
          <a:custGeom>
            <a:avLst/>
            <a:gdLst>
              <a:gd name="connsiteX0" fmla="*/ 544830 w 542925"/>
              <a:gd name="connsiteY0" fmla="*/ 184905 h 523875"/>
              <a:gd name="connsiteX1" fmla="*/ 544830 w 542925"/>
              <a:gd name="connsiteY1" fmla="*/ 197288 h 523875"/>
              <a:gd name="connsiteX2" fmla="*/ 415290 w 542925"/>
              <a:gd name="connsiteY2" fmla="*/ 204908 h 523875"/>
              <a:gd name="connsiteX3" fmla="*/ 415290 w 542925"/>
              <a:gd name="connsiteY3" fmla="*/ 170618 h 523875"/>
              <a:gd name="connsiteX4" fmla="*/ 344805 w 542925"/>
              <a:gd name="connsiteY4" fmla="*/ 83940 h 523875"/>
              <a:gd name="connsiteX5" fmla="*/ 233363 w 542925"/>
              <a:gd name="connsiteY5" fmla="*/ 266820 h 523875"/>
              <a:gd name="connsiteX6" fmla="*/ 233363 w 542925"/>
              <a:gd name="connsiteY6" fmla="*/ 446843 h 523875"/>
              <a:gd name="connsiteX7" fmla="*/ 107632 w 542925"/>
              <a:gd name="connsiteY7" fmla="*/ 532568 h 523875"/>
              <a:gd name="connsiteX8" fmla="*/ 107632 w 542925"/>
              <a:gd name="connsiteY8" fmla="*/ 95370 h 523875"/>
              <a:gd name="connsiteX9" fmla="*/ 0 w 542925"/>
              <a:gd name="connsiteY9" fmla="*/ 95370 h 523875"/>
              <a:gd name="connsiteX10" fmla="*/ 0 w 542925"/>
              <a:gd name="connsiteY10" fmla="*/ 2978 h 523875"/>
              <a:gd name="connsiteX11" fmla="*/ 219075 w 542925"/>
              <a:gd name="connsiteY11" fmla="*/ 2978 h 523875"/>
              <a:gd name="connsiteX12" fmla="*/ 219075 w 542925"/>
              <a:gd name="connsiteY12" fmla="*/ 157283 h 523875"/>
              <a:gd name="connsiteX13" fmla="*/ 221932 w 542925"/>
              <a:gd name="connsiteY13" fmla="*/ 157283 h 523875"/>
              <a:gd name="connsiteX14" fmla="*/ 321945 w 542925"/>
              <a:gd name="connsiteY14" fmla="*/ 12503 h 523875"/>
              <a:gd name="connsiteX15" fmla="*/ 387667 w 542925"/>
              <a:gd name="connsiteY15" fmla="*/ 120 h 523875"/>
              <a:gd name="connsiteX16" fmla="*/ 544830 w 542925"/>
              <a:gd name="connsiteY16" fmla="*/ 184905 h 523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42925" h="523875">
                <a:moveTo>
                  <a:pt x="544830" y="184905"/>
                </a:moveTo>
                <a:lnTo>
                  <a:pt x="544830" y="197288"/>
                </a:lnTo>
                <a:lnTo>
                  <a:pt x="415290" y="204908"/>
                </a:lnTo>
                <a:lnTo>
                  <a:pt x="415290" y="170618"/>
                </a:lnTo>
                <a:cubicBezTo>
                  <a:pt x="415290" y="119183"/>
                  <a:pt x="385763" y="83940"/>
                  <a:pt x="344805" y="83940"/>
                </a:cubicBezTo>
                <a:cubicBezTo>
                  <a:pt x="283845" y="83940"/>
                  <a:pt x="233363" y="164903"/>
                  <a:pt x="233363" y="266820"/>
                </a:cubicBezTo>
                <a:lnTo>
                  <a:pt x="233363" y="446843"/>
                </a:lnTo>
                <a:lnTo>
                  <a:pt x="107632" y="532568"/>
                </a:lnTo>
                <a:lnTo>
                  <a:pt x="107632" y="95370"/>
                </a:lnTo>
                <a:lnTo>
                  <a:pt x="0" y="95370"/>
                </a:lnTo>
                <a:lnTo>
                  <a:pt x="0" y="2978"/>
                </a:lnTo>
                <a:lnTo>
                  <a:pt x="219075" y="2978"/>
                </a:lnTo>
                <a:lnTo>
                  <a:pt x="219075" y="157283"/>
                </a:lnTo>
                <a:lnTo>
                  <a:pt x="221932" y="157283"/>
                </a:lnTo>
                <a:cubicBezTo>
                  <a:pt x="252413" y="66795"/>
                  <a:pt x="276225" y="31553"/>
                  <a:pt x="321945" y="12503"/>
                </a:cubicBezTo>
                <a:cubicBezTo>
                  <a:pt x="342900" y="3930"/>
                  <a:pt x="364807" y="-832"/>
                  <a:pt x="387667" y="120"/>
                </a:cubicBezTo>
                <a:cubicBezTo>
                  <a:pt x="485775" y="-1785"/>
                  <a:pt x="544830" y="66795"/>
                  <a:pt x="544830" y="184905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4" name="Forme libre : forme 73">
            <a:extLst>
              <a:ext uri="{FF2B5EF4-FFF2-40B4-BE49-F238E27FC236}">
                <a16:creationId xmlns:a16="http://schemas.microsoft.com/office/drawing/2014/main" id="{E00D5309-AD7C-43C7-8A0B-B7211B97E879}"/>
              </a:ext>
            </a:extLst>
          </p:cNvPr>
          <p:cNvSpPr/>
          <p:nvPr/>
        </p:nvSpPr>
        <p:spPr>
          <a:xfrm rot="8716295">
            <a:off x="125616" y="2222446"/>
            <a:ext cx="41010" cy="54680"/>
          </a:xfrm>
          <a:custGeom>
            <a:avLst/>
            <a:gdLst>
              <a:gd name="connsiteX0" fmla="*/ 103823 w 114300"/>
              <a:gd name="connsiteY0" fmla="*/ 103823 h 114300"/>
              <a:gd name="connsiteX1" fmla="*/ 60960 w 114300"/>
              <a:gd name="connsiteY1" fmla="*/ 121920 h 114300"/>
              <a:gd name="connsiteX2" fmla="*/ 18098 w 114300"/>
              <a:gd name="connsiteY2" fmla="*/ 104775 h 114300"/>
              <a:gd name="connsiteX3" fmla="*/ 0 w 114300"/>
              <a:gd name="connsiteY3" fmla="*/ 61913 h 114300"/>
              <a:gd name="connsiteX4" fmla="*/ 0 w 114300"/>
              <a:gd name="connsiteY4" fmla="*/ 60960 h 114300"/>
              <a:gd name="connsiteX5" fmla="*/ 18098 w 114300"/>
              <a:gd name="connsiteY5" fmla="*/ 18098 h 114300"/>
              <a:gd name="connsiteX6" fmla="*/ 60960 w 114300"/>
              <a:gd name="connsiteY6" fmla="*/ 0 h 114300"/>
              <a:gd name="connsiteX7" fmla="*/ 103823 w 114300"/>
              <a:gd name="connsiteY7" fmla="*/ 18098 h 114300"/>
              <a:gd name="connsiteX8" fmla="*/ 103823 w 114300"/>
              <a:gd name="connsiteY8" fmla="*/ 103823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" h="114300">
                <a:moveTo>
                  <a:pt x="103823" y="103823"/>
                </a:moveTo>
                <a:cubicBezTo>
                  <a:pt x="92393" y="115253"/>
                  <a:pt x="77153" y="121920"/>
                  <a:pt x="60960" y="121920"/>
                </a:cubicBezTo>
                <a:cubicBezTo>
                  <a:pt x="44768" y="121920"/>
                  <a:pt x="29528" y="116205"/>
                  <a:pt x="18098" y="104775"/>
                </a:cubicBezTo>
                <a:cubicBezTo>
                  <a:pt x="6668" y="93345"/>
                  <a:pt x="0" y="78105"/>
                  <a:pt x="0" y="61913"/>
                </a:cubicBezTo>
                <a:lnTo>
                  <a:pt x="0" y="60960"/>
                </a:lnTo>
                <a:cubicBezTo>
                  <a:pt x="0" y="44768"/>
                  <a:pt x="6668" y="29528"/>
                  <a:pt x="18098" y="18098"/>
                </a:cubicBezTo>
                <a:cubicBezTo>
                  <a:pt x="29528" y="6668"/>
                  <a:pt x="44768" y="0"/>
                  <a:pt x="60960" y="0"/>
                </a:cubicBezTo>
                <a:cubicBezTo>
                  <a:pt x="77153" y="0"/>
                  <a:pt x="92393" y="6668"/>
                  <a:pt x="103823" y="18098"/>
                </a:cubicBezTo>
                <a:cubicBezTo>
                  <a:pt x="127635" y="40958"/>
                  <a:pt x="127635" y="80010"/>
                  <a:pt x="103823" y="103823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5" name="Forme libre : forme 74">
            <a:extLst>
              <a:ext uri="{FF2B5EF4-FFF2-40B4-BE49-F238E27FC236}">
                <a16:creationId xmlns:a16="http://schemas.microsoft.com/office/drawing/2014/main" id="{569B59A1-12B4-4886-9F85-B0AFCE236D87}"/>
              </a:ext>
            </a:extLst>
          </p:cNvPr>
          <p:cNvSpPr/>
          <p:nvPr/>
        </p:nvSpPr>
        <p:spPr>
          <a:xfrm rot="8716295">
            <a:off x="31939" y="2013773"/>
            <a:ext cx="149522" cy="194378"/>
          </a:xfrm>
          <a:custGeom>
            <a:avLst/>
            <a:gdLst>
              <a:gd name="connsiteX0" fmla="*/ 389572 w 381000"/>
              <a:gd name="connsiteY0" fmla="*/ 0 h 371475"/>
              <a:gd name="connsiteX1" fmla="*/ 389572 w 381000"/>
              <a:gd name="connsiteY1" fmla="*/ 105728 h 371475"/>
              <a:gd name="connsiteX2" fmla="*/ 265747 w 381000"/>
              <a:gd name="connsiteY2" fmla="*/ 105728 h 371475"/>
              <a:gd name="connsiteX3" fmla="*/ 173355 w 381000"/>
              <a:gd name="connsiteY3" fmla="*/ 374333 h 371475"/>
              <a:gd name="connsiteX4" fmla="*/ 91440 w 381000"/>
              <a:gd name="connsiteY4" fmla="*/ 221933 h 371475"/>
              <a:gd name="connsiteX5" fmla="*/ 133350 w 381000"/>
              <a:gd name="connsiteY5" fmla="*/ 105728 h 371475"/>
              <a:gd name="connsiteX6" fmla="*/ 0 w 381000"/>
              <a:gd name="connsiteY6" fmla="*/ 105728 h 371475"/>
              <a:gd name="connsiteX7" fmla="*/ 0 w 381000"/>
              <a:gd name="connsiteY7" fmla="*/ 0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1000" h="371475">
                <a:moveTo>
                  <a:pt x="389572" y="0"/>
                </a:moveTo>
                <a:lnTo>
                  <a:pt x="389572" y="105728"/>
                </a:lnTo>
                <a:lnTo>
                  <a:pt x="265747" y="105728"/>
                </a:lnTo>
                <a:lnTo>
                  <a:pt x="173355" y="374333"/>
                </a:lnTo>
                <a:lnTo>
                  <a:pt x="91440" y="221933"/>
                </a:lnTo>
                <a:lnTo>
                  <a:pt x="133350" y="105728"/>
                </a:lnTo>
                <a:lnTo>
                  <a:pt x="0" y="105728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6" name="Forme libre : forme 75">
            <a:extLst>
              <a:ext uri="{FF2B5EF4-FFF2-40B4-BE49-F238E27FC236}">
                <a16:creationId xmlns:a16="http://schemas.microsoft.com/office/drawing/2014/main" id="{F564295A-16CC-45A5-86A1-4CEC6CD90425}"/>
              </a:ext>
            </a:extLst>
          </p:cNvPr>
          <p:cNvSpPr/>
          <p:nvPr/>
        </p:nvSpPr>
        <p:spPr>
          <a:xfrm rot="8716295">
            <a:off x="193249" y="2263399"/>
            <a:ext cx="75185" cy="218719"/>
          </a:xfrm>
          <a:custGeom>
            <a:avLst/>
            <a:gdLst>
              <a:gd name="connsiteX0" fmla="*/ 216217 w 209550"/>
              <a:gd name="connsiteY0" fmla="*/ 0 h 457200"/>
              <a:gd name="connsiteX1" fmla="*/ 216217 w 209550"/>
              <a:gd name="connsiteY1" fmla="*/ 458153 h 457200"/>
              <a:gd name="connsiteX2" fmla="*/ 90488 w 209550"/>
              <a:gd name="connsiteY2" fmla="*/ 337185 h 457200"/>
              <a:gd name="connsiteX3" fmla="*/ 90488 w 209550"/>
              <a:gd name="connsiteY3" fmla="*/ 34290 h 457200"/>
              <a:gd name="connsiteX4" fmla="*/ 0 w 209550"/>
              <a:gd name="connsiteY4" fmla="*/ 34290 h 457200"/>
              <a:gd name="connsiteX5" fmla="*/ 0 w 209550"/>
              <a:gd name="connsiteY5" fmla="*/ 4763 h 457200"/>
              <a:gd name="connsiteX6" fmla="*/ 216217 w 209550"/>
              <a:gd name="connsiteY6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9550" h="457200">
                <a:moveTo>
                  <a:pt x="216217" y="0"/>
                </a:moveTo>
                <a:lnTo>
                  <a:pt x="216217" y="458153"/>
                </a:lnTo>
                <a:lnTo>
                  <a:pt x="90488" y="337185"/>
                </a:lnTo>
                <a:lnTo>
                  <a:pt x="90488" y="34290"/>
                </a:lnTo>
                <a:lnTo>
                  <a:pt x="0" y="34290"/>
                </a:lnTo>
                <a:lnTo>
                  <a:pt x="0" y="4763"/>
                </a:lnTo>
                <a:cubicBezTo>
                  <a:pt x="68580" y="7620"/>
                  <a:pt x="140017" y="1905"/>
                  <a:pt x="216217" y="0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7" name="Forme libre : forme 76">
            <a:extLst>
              <a:ext uri="{FF2B5EF4-FFF2-40B4-BE49-F238E27FC236}">
                <a16:creationId xmlns:a16="http://schemas.microsoft.com/office/drawing/2014/main" id="{2384700C-00D8-4B4D-ABDF-BE0456A14505}"/>
              </a:ext>
            </a:extLst>
          </p:cNvPr>
          <p:cNvSpPr/>
          <p:nvPr/>
        </p:nvSpPr>
        <p:spPr>
          <a:xfrm rot="8716295">
            <a:off x="12162" y="2113799"/>
            <a:ext cx="54335" cy="72447"/>
          </a:xfrm>
          <a:custGeom>
            <a:avLst/>
            <a:gdLst>
              <a:gd name="connsiteX0" fmla="*/ 103823 w 114300"/>
              <a:gd name="connsiteY0" fmla="*/ 103823 h 114300"/>
              <a:gd name="connsiteX1" fmla="*/ 60960 w 114300"/>
              <a:gd name="connsiteY1" fmla="*/ 121920 h 114300"/>
              <a:gd name="connsiteX2" fmla="*/ 18098 w 114300"/>
              <a:gd name="connsiteY2" fmla="*/ 104775 h 114300"/>
              <a:gd name="connsiteX3" fmla="*/ 0 w 114300"/>
              <a:gd name="connsiteY3" fmla="*/ 61913 h 114300"/>
              <a:gd name="connsiteX4" fmla="*/ 0 w 114300"/>
              <a:gd name="connsiteY4" fmla="*/ 60960 h 114300"/>
              <a:gd name="connsiteX5" fmla="*/ 18098 w 114300"/>
              <a:gd name="connsiteY5" fmla="*/ 18098 h 114300"/>
              <a:gd name="connsiteX6" fmla="*/ 60960 w 114300"/>
              <a:gd name="connsiteY6" fmla="*/ 0 h 114300"/>
              <a:gd name="connsiteX7" fmla="*/ 103823 w 114300"/>
              <a:gd name="connsiteY7" fmla="*/ 18098 h 114300"/>
              <a:gd name="connsiteX8" fmla="*/ 103823 w 114300"/>
              <a:gd name="connsiteY8" fmla="*/ 103823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" h="114300">
                <a:moveTo>
                  <a:pt x="103823" y="103823"/>
                </a:moveTo>
                <a:cubicBezTo>
                  <a:pt x="92393" y="115253"/>
                  <a:pt x="77153" y="121920"/>
                  <a:pt x="60960" y="121920"/>
                </a:cubicBezTo>
                <a:cubicBezTo>
                  <a:pt x="44768" y="121920"/>
                  <a:pt x="29528" y="116205"/>
                  <a:pt x="18098" y="104775"/>
                </a:cubicBezTo>
                <a:cubicBezTo>
                  <a:pt x="6668" y="93345"/>
                  <a:pt x="0" y="78105"/>
                  <a:pt x="0" y="61913"/>
                </a:cubicBezTo>
                <a:lnTo>
                  <a:pt x="0" y="60960"/>
                </a:lnTo>
                <a:cubicBezTo>
                  <a:pt x="0" y="44768"/>
                  <a:pt x="6668" y="29528"/>
                  <a:pt x="18098" y="18098"/>
                </a:cubicBezTo>
                <a:cubicBezTo>
                  <a:pt x="29528" y="6668"/>
                  <a:pt x="44768" y="0"/>
                  <a:pt x="60960" y="0"/>
                </a:cubicBezTo>
                <a:cubicBezTo>
                  <a:pt x="77153" y="0"/>
                  <a:pt x="92393" y="6668"/>
                  <a:pt x="103823" y="18098"/>
                </a:cubicBezTo>
                <a:cubicBezTo>
                  <a:pt x="127635" y="40958"/>
                  <a:pt x="127635" y="80010"/>
                  <a:pt x="103823" y="103823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8" name="Forme libre : forme 77">
            <a:extLst>
              <a:ext uri="{FF2B5EF4-FFF2-40B4-BE49-F238E27FC236}">
                <a16:creationId xmlns:a16="http://schemas.microsoft.com/office/drawing/2014/main" id="{D8BA4606-ED26-402C-93D7-D77E55C056EF}"/>
              </a:ext>
            </a:extLst>
          </p:cNvPr>
          <p:cNvSpPr/>
          <p:nvPr/>
        </p:nvSpPr>
        <p:spPr>
          <a:xfrm rot="7484129">
            <a:off x="247028" y="2479046"/>
            <a:ext cx="199362" cy="145784"/>
          </a:xfrm>
          <a:custGeom>
            <a:avLst/>
            <a:gdLst>
              <a:gd name="connsiteX0" fmla="*/ 389572 w 381000"/>
              <a:gd name="connsiteY0" fmla="*/ 0 h 371475"/>
              <a:gd name="connsiteX1" fmla="*/ 389572 w 381000"/>
              <a:gd name="connsiteY1" fmla="*/ 105728 h 371475"/>
              <a:gd name="connsiteX2" fmla="*/ 265747 w 381000"/>
              <a:gd name="connsiteY2" fmla="*/ 105728 h 371475"/>
              <a:gd name="connsiteX3" fmla="*/ 173355 w 381000"/>
              <a:gd name="connsiteY3" fmla="*/ 374333 h 371475"/>
              <a:gd name="connsiteX4" fmla="*/ 91440 w 381000"/>
              <a:gd name="connsiteY4" fmla="*/ 221933 h 371475"/>
              <a:gd name="connsiteX5" fmla="*/ 133350 w 381000"/>
              <a:gd name="connsiteY5" fmla="*/ 105728 h 371475"/>
              <a:gd name="connsiteX6" fmla="*/ 0 w 381000"/>
              <a:gd name="connsiteY6" fmla="*/ 105728 h 371475"/>
              <a:gd name="connsiteX7" fmla="*/ 0 w 381000"/>
              <a:gd name="connsiteY7" fmla="*/ 0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1000" h="371475">
                <a:moveTo>
                  <a:pt x="389572" y="0"/>
                </a:moveTo>
                <a:lnTo>
                  <a:pt x="389572" y="105728"/>
                </a:lnTo>
                <a:lnTo>
                  <a:pt x="265747" y="105728"/>
                </a:lnTo>
                <a:lnTo>
                  <a:pt x="173355" y="374333"/>
                </a:lnTo>
                <a:lnTo>
                  <a:pt x="91440" y="221933"/>
                </a:lnTo>
                <a:lnTo>
                  <a:pt x="133350" y="105728"/>
                </a:lnTo>
                <a:lnTo>
                  <a:pt x="0" y="105728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9" name="Forme libre : forme 78">
            <a:extLst>
              <a:ext uri="{FF2B5EF4-FFF2-40B4-BE49-F238E27FC236}">
                <a16:creationId xmlns:a16="http://schemas.microsoft.com/office/drawing/2014/main" id="{3CCE9711-ABFF-417D-B3E6-0BDB1263FCD1}"/>
              </a:ext>
            </a:extLst>
          </p:cNvPr>
          <p:cNvSpPr/>
          <p:nvPr/>
        </p:nvSpPr>
        <p:spPr>
          <a:xfrm rot="13089394">
            <a:off x="347580" y="2426400"/>
            <a:ext cx="204438" cy="319064"/>
          </a:xfrm>
          <a:custGeom>
            <a:avLst/>
            <a:gdLst>
              <a:gd name="connsiteX0" fmla="*/ 80445 w 272584"/>
              <a:gd name="connsiteY0" fmla="*/ 215518 h 319064"/>
              <a:gd name="connsiteX1" fmla="*/ 0 w 272584"/>
              <a:gd name="connsiteY1" fmla="*/ 93007 h 319064"/>
              <a:gd name="connsiteX2" fmla="*/ 0 w 272584"/>
              <a:gd name="connsiteY2" fmla="*/ 38074 h 319064"/>
              <a:gd name="connsiteX3" fmla="*/ 73388 w 272584"/>
              <a:gd name="connsiteY3" fmla="*/ 0 h 319064"/>
              <a:gd name="connsiteX4" fmla="*/ 74492 w 272584"/>
              <a:gd name="connsiteY4" fmla="*/ 153950 h 319064"/>
              <a:gd name="connsiteX5" fmla="*/ 76768 w 272584"/>
              <a:gd name="connsiteY5" fmla="*/ 200369 h 319064"/>
              <a:gd name="connsiteX6" fmla="*/ 272584 w 272584"/>
              <a:gd name="connsiteY6" fmla="*/ 258238 h 319064"/>
              <a:gd name="connsiteX7" fmla="*/ 177331 w 272584"/>
              <a:gd name="connsiteY7" fmla="*/ 311347 h 319064"/>
              <a:gd name="connsiteX8" fmla="*/ 148437 w 272584"/>
              <a:gd name="connsiteY8" fmla="*/ 319064 h 319064"/>
              <a:gd name="connsiteX9" fmla="*/ 119231 w 272584"/>
              <a:gd name="connsiteY9" fmla="*/ 274585 h 319064"/>
              <a:gd name="connsiteX10" fmla="*/ 153949 w 272584"/>
              <a:gd name="connsiteY10" fmla="*/ 281965 h 319064"/>
              <a:gd name="connsiteX11" fmla="*/ 203610 w 272584"/>
              <a:gd name="connsiteY11" fmla="*/ 273136 h 319064"/>
              <a:gd name="connsiteX12" fmla="*/ 271481 w 272584"/>
              <a:gd name="connsiteY12" fmla="*/ 245547 h 319064"/>
              <a:gd name="connsiteX13" fmla="*/ 272584 w 272584"/>
              <a:gd name="connsiteY13" fmla="*/ 252720 h 319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72584" h="319064">
                <a:moveTo>
                  <a:pt x="80445" y="215518"/>
                </a:moveTo>
                <a:lnTo>
                  <a:pt x="0" y="93007"/>
                </a:lnTo>
                <a:lnTo>
                  <a:pt x="0" y="38074"/>
                </a:lnTo>
                <a:lnTo>
                  <a:pt x="73388" y="0"/>
                </a:lnTo>
                <a:lnTo>
                  <a:pt x="74492" y="153950"/>
                </a:lnTo>
                <a:cubicBezTo>
                  <a:pt x="73664" y="169400"/>
                  <a:pt x="74492" y="184988"/>
                  <a:pt x="76768" y="200369"/>
                </a:cubicBezTo>
                <a:close/>
                <a:moveTo>
                  <a:pt x="272584" y="258238"/>
                </a:moveTo>
                <a:cubicBezTo>
                  <a:pt x="243339" y="283344"/>
                  <a:pt x="209542" y="300312"/>
                  <a:pt x="177331" y="311347"/>
                </a:cubicBezTo>
                <a:lnTo>
                  <a:pt x="148437" y="319064"/>
                </a:lnTo>
                <a:lnTo>
                  <a:pt x="119231" y="274585"/>
                </a:lnTo>
                <a:lnTo>
                  <a:pt x="153949" y="281965"/>
                </a:lnTo>
                <a:cubicBezTo>
                  <a:pt x="171055" y="281413"/>
                  <a:pt x="187609" y="278102"/>
                  <a:pt x="203610" y="273136"/>
                </a:cubicBezTo>
                <a:cubicBezTo>
                  <a:pt x="226785" y="265963"/>
                  <a:pt x="249409" y="256583"/>
                  <a:pt x="271481" y="245547"/>
                </a:cubicBezTo>
                <a:cubicBezTo>
                  <a:pt x="272032" y="247754"/>
                  <a:pt x="272584" y="250513"/>
                  <a:pt x="272584" y="252720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0" name="Forme libre : forme 79">
            <a:extLst>
              <a:ext uri="{FF2B5EF4-FFF2-40B4-BE49-F238E27FC236}">
                <a16:creationId xmlns:a16="http://schemas.microsoft.com/office/drawing/2014/main" id="{6E12610B-6A34-4C00-8EC5-09F9F5AEEEF0}"/>
              </a:ext>
            </a:extLst>
          </p:cNvPr>
          <p:cNvSpPr/>
          <p:nvPr/>
        </p:nvSpPr>
        <p:spPr>
          <a:xfrm rot="8716295">
            <a:off x="506900" y="2357327"/>
            <a:ext cx="28509" cy="45752"/>
          </a:xfrm>
          <a:custGeom>
            <a:avLst/>
            <a:gdLst>
              <a:gd name="connsiteX0" fmla="*/ 0 w 38012"/>
              <a:gd name="connsiteY0" fmla="*/ 45752 h 45752"/>
              <a:gd name="connsiteX1" fmla="*/ 37842 w 38012"/>
              <a:gd name="connsiteY1" fmla="*/ 0 h 45752"/>
              <a:gd name="connsiteX2" fmla="*/ 38012 w 38012"/>
              <a:gd name="connsiteY2" fmla="*/ 641 h 45752"/>
              <a:gd name="connsiteX3" fmla="*/ 6841 w 38012"/>
              <a:gd name="connsiteY3" fmla="*/ 42560 h 45752"/>
              <a:gd name="connsiteX4" fmla="*/ 7378 w 38012"/>
              <a:gd name="connsiteY4" fmla="*/ 42560 h 45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012" h="45752">
                <a:moveTo>
                  <a:pt x="0" y="45752"/>
                </a:moveTo>
                <a:lnTo>
                  <a:pt x="37842" y="0"/>
                </a:lnTo>
                <a:lnTo>
                  <a:pt x="38012" y="641"/>
                </a:lnTo>
                <a:cubicBezTo>
                  <a:pt x="36400" y="19451"/>
                  <a:pt x="24039" y="35036"/>
                  <a:pt x="6841" y="42560"/>
                </a:cubicBezTo>
                <a:lnTo>
                  <a:pt x="7378" y="4256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1" name="Forme libre : forme 80">
            <a:extLst>
              <a:ext uri="{FF2B5EF4-FFF2-40B4-BE49-F238E27FC236}">
                <a16:creationId xmlns:a16="http://schemas.microsoft.com/office/drawing/2014/main" id="{04C60C27-7F84-4DDC-864F-602B18A26BC5}"/>
              </a:ext>
            </a:extLst>
          </p:cNvPr>
          <p:cNvSpPr/>
          <p:nvPr/>
        </p:nvSpPr>
        <p:spPr>
          <a:xfrm rot="8716295">
            <a:off x="450898" y="2126009"/>
            <a:ext cx="82785" cy="110380"/>
          </a:xfrm>
          <a:custGeom>
            <a:avLst/>
            <a:gdLst>
              <a:gd name="connsiteX0" fmla="*/ 103823 w 114300"/>
              <a:gd name="connsiteY0" fmla="*/ 103823 h 114300"/>
              <a:gd name="connsiteX1" fmla="*/ 60960 w 114300"/>
              <a:gd name="connsiteY1" fmla="*/ 121920 h 114300"/>
              <a:gd name="connsiteX2" fmla="*/ 18098 w 114300"/>
              <a:gd name="connsiteY2" fmla="*/ 104775 h 114300"/>
              <a:gd name="connsiteX3" fmla="*/ 0 w 114300"/>
              <a:gd name="connsiteY3" fmla="*/ 61913 h 114300"/>
              <a:gd name="connsiteX4" fmla="*/ 0 w 114300"/>
              <a:gd name="connsiteY4" fmla="*/ 60960 h 114300"/>
              <a:gd name="connsiteX5" fmla="*/ 18098 w 114300"/>
              <a:gd name="connsiteY5" fmla="*/ 18098 h 114300"/>
              <a:gd name="connsiteX6" fmla="*/ 60960 w 114300"/>
              <a:gd name="connsiteY6" fmla="*/ 0 h 114300"/>
              <a:gd name="connsiteX7" fmla="*/ 103823 w 114300"/>
              <a:gd name="connsiteY7" fmla="*/ 18098 h 114300"/>
              <a:gd name="connsiteX8" fmla="*/ 103823 w 114300"/>
              <a:gd name="connsiteY8" fmla="*/ 103823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" h="114300">
                <a:moveTo>
                  <a:pt x="103823" y="103823"/>
                </a:moveTo>
                <a:cubicBezTo>
                  <a:pt x="92393" y="115253"/>
                  <a:pt x="77153" y="121920"/>
                  <a:pt x="60960" y="121920"/>
                </a:cubicBezTo>
                <a:cubicBezTo>
                  <a:pt x="44768" y="121920"/>
                  <a:pt x="29528" y="116205"/>
                  <a:pt x="18098" y="104775"/>
                </a:cubicBezTo>
                <a:cubicBezTo>
                  <a:pt x="6668" y="93345"/>
                  <a:pt x="0" y="78105"/>
                  <a:pt x="0" y="61913"/>
                </a:cubicBezTo>
                <a:lnTo>
                  <a:pt x="0" y="60960"/>
                </a:lnTo>
                <a:cubicBezTo>
                  <a:pt x="0" y="44768"/>
                  <a:pt x="6668" y="29528"/>
                  <a:pt x="18098" y="18098"/>
                </a:cubicBezTo>
                <a:cubicBezTo>
                  <a:pt x="29528" y="6668"/>
                  <a:pt x="44768" y="0"/>
                  <a:pt x="60960" y="0"/>
                </a:cubicBezTo>
                <a:cubicBezTo>
                  <a:pt x="77153" y="0"/>
                  <a:pt x="92393" y="6668"/>
                  <a:pt x="103823" y="18098"/>
                </a:cubicBezTo>
                <a:cubicBezTo>
                  <a:pt x="127635" y="40958"/>
                  <a:pt x="127635" y="80010"/>
                  <a:pt x="103823" y="103823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2" name="Forme libre : forme 81">
            <a:extLst>
              <a:ext uri="{FF2B5EF4-FFF2-40B4-BE49-F238E27FC236}">
                <a16:creationId xmlns:a16="http://schemas.microsoft.com/office/drawing/2014/main" id="{603BCEF5-66FB-4B3A-9672-2C4F09A114FA}"/>
              </a:ext>
            </a:extLst>
          </p:cNvPr>
          <p:cNvSpPr/>
          <p:nvPr/>
        </p:nvSpPr>
        <p:spPr>
          <a:xfrm rot="8716295">
            <a:off x="268463" y="2156230"/>
            <a:ext cx="41010" cy="54680"/>
          </a:xfrm>
          <a:custGeom>
            <a:avLst/>
            <a:gdLst>
              <a:gd name="connsiteX0" fmla="*/ 103823 w 114300"/>
              <a:gd name="connsiteY0" fmla="*/ 103823 h 114300"/>
              <a:gd name="connsiteX1" fmla="*/ 60960 w 114300"/>
              <a:gd name="connsiteY1" fmla="*/ 121920 h 114300"/>
              <a:gd name="connsiteX2" fmla="*/ 18098 w 114300"/>
              <a:gd name="connsiteY2" fmla="*/ 104775 h 114300"/>
              <a:gd name="connsiteX3" fmla="*/ 0 w 114300"/>
              <a:gd name="connsiteY3" fmla="*/ 61913 h 114300"/>
              <a:gd name="connsiteX4" fmla="*/ 0 w 114300"/>
              <a:gd name="connsiteY4" fmla="*/ 60960 h 114300"/>
              <a:gd name="connsiteX5" fmla="*/ 18098 w 114300"/>
              <a:gd name="connsiteY5" fmla="*/ 18098 h 114300"/>
              <a:gd name="connsiteX6" fmla="*/ 60960 w 114300"/>
              <a:gd name="connsiteY6" fmla="*/ 0 h 114300"/>
              <a:gd name="connsiteX7" fmla="*/ 103823 w 114300"/>
              <a:gd name="connsiteY7" fmla="*/ 18098 h 114300"/>
              <a:gd name="connsiteX8" fmla="*/ 103823 w 114300"/>
              <a:gd name="connsiteY8" fmla="*/ 103823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" h="114300">
                <a:moveTo>
                  <a:pt x="103823" y="103823"/>
                </a:moveTo>
                <a:cubicBezTo>
                  <a:pt x="92393" y="115253"/>
                  <a:pt x="77153" y="121920"/>
                  <a:pt x="60960" y="121920"/>
                </a:cubicBezTo>
                <a:cubicBezTo>
                  <a:pt x="44768" y="121920"/>
                  <a:pt x="29528" y="116205"/>
                  <a:pt x="18098" y="104775"/>
                </a:cubicBezTo>
                <a:cubicBezTo>
                  <a:pt x="6668" y="93345"/>
                  <a:pt x="0" y="78105"/>
                  <a:pt x="0" y="61913"/>
                </a:cubicBezTo>
                <a:lnTo>
                  <a:pt x="0" y="60960"/>
                </a:lnTo>
                <a:cubicBezTo>
                  <a:pt x="0" y="44768"/>
                  <a:pt x="6668" y="29528"/>
                  <a:pt x="18098" y="18098"/>
                </a:cubicBezTo>
                <a:cubicBezTo>
                  <a:pt x="29528" y="6668"/>
                  <a:pt x="44768" y="0"/>
                  <a:pt x="60960" y="0"/>
                </a:cubicBezTo>
                <a:cubicBezTo>
                  <a:pt x="77153" y="0"/>
                  <a:pt x="92393" y="6668"/>
                  <a:pt x="103823" y="18098"/>
                </a:cubicBezTo>
                <a:cubicBezTo>
                  <a:pt x="127635" y="40958"/>
                  <a:pt x="127635" y="80010"/>
                  <a:pt x="103823" y="103823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3" name="Forme libre : forme 82">
            <a:extLst>
              <a:ext uri="{FF2B5EF4-FFF2-40B4-BE49-F238E27FC236}">
                <a16:creationId xmlns:a16="http://schemas.microsoft.com/office/drawing/2014/main" id="{47C10671-5456-47FF-825A-4447688D4139}"/>
              </a:ext>
            </a:extLst>
          </p:cNvPr>
          <p:cNvSpPr/>
          <p:nvPr/>
        </p:nvSpPr>
        <p:spPr>
          <a:xfrm rot="8716295">
            <a:off x="401552" y="1996988"/>
            <a:ext cx="82785" cy="110380"/>
          </a:xfrm>
          <a:custGeom>
            <a:avLst/>
            <a:gdLst>
              <a:gd name="connsiteX0" fmla="*/ 103823 w 114300"/>
              <a:gd name="connsiteY0" fmla="*/ 103823 h 114300"/>
              <a:gd name="connsiteX1" fmla="*/ 60960 w 114300"/>
              <a:gd name="connsiteY1" fmla="*/ 121920 h 114300"/>
              <a:gd name="connsiteX2" fmla="*/ 18098 w 114300"/>
              <a:gd name="connsiteY2" fmla="*/ 104775 h 114300"/>
              <a:gd name="connsiteX3" fmla="*/ 0 w 114300"/>
              <a:gd name="connsiteY3" fmla="*/ 61913 h 114300"/>
              <a:gd name="connsiteX4" fmla="*/ 0 w 114300"/>
              <a:gd name="connsiteY4" fmla="*/ 60960 h 114300"/>
              <a:gd name="connsiteX5" fmla="*/ 18098 w 114300"/>
              <a:gd name="connsiteY5" fmla="*/ 18098 h 114300"/>
              <a:gd name="connsiteX6" fmla="*/ 60960 w 114300"/>
              <a:gd name="connsiteY6" fmla="*/ 0 h 114300"/>
              <a:gd name="connsiteX7" fmla="*/ 103823 w 114300"/>
              <a:gd name="connsiteY7" fmla="*/ 18098 h 114300"/>
              <a:gd name="connsiteX8" fmla="*/ 103823 w 114300"/>
              <a:gd name="connsiteY8" fmla="*/ 103823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" h="114300">
                <a:moveTo>
                  <a:pt x="103823" y="103823"/>
                </a:moveTo>
                <a:cubicBezTo>
                  <a:pt x="92393" y="115253"/>
                  <a:pt x="77153" y="121920"/>
                  <a:pt x="60960" y="121920"/>
                </a:cubicBezTo>
                <a:cubicBezTo>
                  <a:pt x="44768" y="121920"/>
                  <a:pt x="29528" y="116205"/>
                  <a:pt x="18098" y="104775"/>
                </a:cubicBezTo>
                <a:cubicBezTo>
                  <a:pt x="6668" y="93345"/>
                  <a:pt x="0" y="78105"/>
                  <a:pt x="0" y="61913"/>
                </a:cubicBezTo>
                <a:lnTo>
                  <a:pt x="0" y="60960"/>
                </a:lnTo>
                <a:cubicBezTo>
                  <a:pt x="0" y="44768"/>
                  <a:pt x="6668" y="29528"/>
                  <a:pt x="18098" y="18098"/>
                </a:cubicBezTo>
                <a:cubicBezTo>
                  <a:pt x="29528" y="6668"/>
                  <a:pt x="44768" y="0"/>
                  <a:pt x="60960" y="0"/>
                </a:cubicBezTo>
                <a:cubicBezTo>
                  <a:pt x="77153" y="0"/>
                  <a:pt x="92393" y="6668"/>
                  <a:pt x="103823" y="18098"/>
                </a:cubicBezTo>
                <a:cubicBezTo>
                  <a:pt x="127635" y="40958"/>
                  <a:pt x="127635" y="80010"/>
                  <a:pt x="103823" y="103823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4" name="Forme libre : forme 83">
            <a:extLst>
              <a:ext uri="{FF2B5EF4-FFF2-40B4-BE49-F238E27FC236}">
                <a16:creationId xmlns:a16="http://schemas.microsoft.com/office/drawing/2014/main" id="{DB34C374-02D3-4583-9890-9C27CA821837}"/>
              </a:ext>
            </a:extLst>
          </p:cNvPr>
          <p:cNvSpPr/>
          <p:nvPr/>
        </p:nvSpPr>
        <p:spPr>
          <a:xfrm rot="8716295">
            <a:off x="-57033" y="1768179"/>
            <a:ext cx="147884" cy="215049"/>
          </a:xfrm>
          <a:custGeom>
            <a:avLst/>
            <a:gdLst>
              <a:gd name="connsiteX0" fmla="*/ 51490 w 197178"/>
              <a:gd name="connsiteY0" fmla="*/ 215049 h 215049"/>
              <a:gd name="connsiteX1" fmla="*/ 51490 w 197178"/>
              <a:gd name="connsiteY1" fmla="*/ 45624 h 215049"/>
              <a:gd name="connsiteX2" fmla="*/ 0 w 197178"/>
              <a:gd name="connsiteY2" fmla="*/ 45624 h 215049"/>
              <a:gd name="connsiteX3" fmla="*/ 0 w 197178"/>
              <a:gd name="connsiteY3" fmla="*/ 1424 h 215049"/>
              <a:gd name="connsiteX4" fmla="*/ 104803 w 197178"/>
              <a:gd name="connsiteY4" fmla="*/ 1425 h 215049"/>
              <a:gd name="connsiteX5" fmla="*/ 104803 w 197178"/>
              <a:gd name="connsiteY5" fmla="*/ 75242 h 215049"/>
              <a:gd name="connsiteX6" fmla="*/ 106169 w 197178"/>
              <a:gd name="connsiteY6" fmla="*/ 75242 h 215049"/>
              <a:gd name="connsiteX7" fmla="*/ 154014 w 197178"/>
              <a:gd name="connsiteY7" fmla="*/ 5981 h 215049"/>
              <a:gd name="connsiteX8" fmla="*/ 185455 w 197178"/>
              <a:gd name="connsiteY8" fmla="*/ 57 h 215049"/>
              <a:gd name="connsiteX9" fmla="*/ 197178 w 197178"/>
              <a:gd name="connsiteY9" fmla="*/ 4872 h 215049"/>
              <a:gd name="connsiteX10" fmla="*/ 170795 w 197178"/>
              <a:gd name="connsiteY10" fmla="*/ 42934 h 215049"/>
              <a:gd name="connsiteX11" fmla="*/ 164950 w 197178"/>
              <a:gd name="connsiteY11" fmla="*/ 40156 h 215049"/>
              <a:gd name="connsiteX12" fmla="*/ 111638 w 197178"/>
              <a:gd name="connsiteY12" fmla="*/ 127643 h 215049"/>
              <a:gd name="connsiteX13" fmla="*/ 111638 w 197178"/>
              <a:gd name="connsiteY13" fmla="*/ 128277 h 215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7178" h="215049">
                <a:moveTo>
                  <a:pt x="51490" y="215049"/>
                </a:moveTo>
                <a:lnTo>
                  <a:pt x="51490" y="45624"/>
                </a:lnTo>
                <a:lnTo>
                  <a:pt x="0" y="45624"/>
                </a:lnTo>
                <a:lnTo>
                  <a:pt x="0" y="1424"/>
                </a:lnTo>
                <a:lnTo>
                  <a:pt x="104803" y="1425"/>
                </a:lnTo>
                <a:lnTo>
                  <a:pt x="104803" y="75242"/>
                </a:lnTo>
                <a:lnTo>
                  <a:pt x="106169" y="75242"/>
                </a:lnTo>
                <a:cubicBezTo>
                  <a:pt x="120751" y="31954"/>
                  <a:pt x="132142" y="15094"/>
                  <a:pt x="154014" y="5981"/>
                </a:cubicBezTo>
                <a:cubicBezTo>
                  <a:pt x="164039" y="1880"/>
                  <a:pt x="174519" y="-398"/>
                  <a:pt x="185455" y="57"/>
                </a:cubicBezTo>
                <a:lnTo>
                  <a:pt x="197178" y="4872"/>
                </a:lnTo>
                <a:lnTo>
                  <a:pt x="170795" y="42934"/>
                </a:lnTo>
                <a:lnTo>
                  <a:pt x="164950" y="40156"/>
                </a:lnTo>
                <a:cubicBezTo>
                  <a:pt x="135788" y="40156"/>
                  <a:pt x="111638" y="78887"/>
                  <a:pt x="111638" y="127643"/>
                </a:cubicBezTo>
                <a:lnTo>
                  <a:pt x="111638" y="128277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5" name="Forme libre : forme 84">
            <a:extLst>
              <a:ext uri="{FF2B5EF4-FFF2-40B4-BE49-F238E27FC236}">
                <a16:creationId xmlns:a16="http://schemas.microsoft.com/office/drawing/2014/main" id="{F27A5053-248B-4729-A180-CFD83FBA8C7D}"/>
              </a:ext>
            </a:extLst>
          </p:cNvPr>
          <p:cNvSpPr/>
          <p:nvPr/>
        </p:nvSpPr>
        <p:spPr>
          <a:xfrm rot="8716295">
            <a:off x="42416" y="1474203"/>
            <a:ext cx="105942" cy="232388"/>
          </a:xfrm>
          <a:custGeom>
            <a:avLst/>
            <a:gdLst>
              <a:gd name="connsiteX0" fmla="*/ 297180 w 295275"/>
              <a:gd name="connsiteY0" fmla="*/ 104775 h 485775"/>
              <a:gd name="connsiteX1" fmla="*/ 297180 w 295275"/>
              <a:gd name="connsiteY1" fmla="*/ 435293 h 485775"/>
              <a:gd name="connsiteX2" fmla="*/ 169545 w 295275"/>
              <a:gd name="connsiteY2" fmla="*/ 485775 h 485775"/>
              <a:gd name="connsiteX3" fmla="*/ 169545 w 295275"/>
              <a:gd name="connsiteY3" fmla="*/ 145733 h 485775"/>
              <a:gd name="connsiteX4" fmla="*/ 169545 w 295275"/>
              <a:gd name="connsiteY4" fmla="*/ 137160 h 485775"/>
              <a:gd name="connsiteX5" fmla="*/ 126683 w 295275"/>
              <a:gd name="connsiteY5" fmla="*/ 104775 h 485775"/>
              <a:gd name="connsiteX6" fmla="*/ 0 w 295275"/>
              <a:gd name="connsiteY6" fmla="*/ 104775 h 485775"/>
              <a:gd name="connsiteX7" fmla="*/ 0 w 295275"/>
              <a:gd name="connsiteY7" fmla="*/ 0 h 485775"/>
              <a:gd name="connsiteX8" fmla="*/ 178118 w 295275"/>
              <a:gd name="connsiteY8" fmla="*/ 0 h 485775"/>
              <a:gd name="connsiteX9" fmla="*/ 297180 w 295275"/>
              <a:gd name="connsiteY9" fmla="*/ 104775 h 485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5275" h="485775">
                <a:moveTo>
                  <a:pt x="297180" y="104775"/>
                </a:moveTo>
                <a:lnTo>
                  <a:pt x="297180" y="435293"/>
                </a:lnTo>
                <a:lnTo>
                  <a:pt x="169545" y="485775"/>
                </a:lnTo>
                <a:lnTo>
                  <a:pt x="169545" y="145733"/>
                </a:lnTo>
                <a:cubicBezTo>
                  <a:pt x="169545" y="142875"/>
                  <a:pt x="169545" y="140018"/>
                  <a:pt x="169545" y="137160"/>
                </a:cubicBezTo>
                <a:cubicBezTo>
                  <a:pt x="166688" y="116205"/>
                  <a:pt x="147638" y="101918"/>
                  <a:pt x="126683" y="104775"/>
                </a:cubicBezTo>
                <a:lnTo>
                  <a:pt x="0" y="104775"/>
                </a:lnTo>
                <a:lnTo>
                  <a:pt x="0" y="0"/>
                </a:lnTo>
                <a:lnTo>
                  <a:pt x="178118" y="0"/>
                </a:lnTo>
                <a:cubicBezTo>
                  <a:pt x="255270" y="0"/>
                  <a:pt x="297180" y="33338"/>
                  <a:pt x="297180" y="104775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6" name="Forme libre : forme 85">
            <a:extLst>
              <a:ext uri="{FF2B5EF4-FFF2-40B4-BE49-F238E27FC236}">
                <a16:creationId xmlns:a16="http://schemas.microsoft.com/office/drawing/2014/main" id="{9918622A-7E96-4EC8-A35B-CBCD19A79AE2}"/>
              </a:ext>
            </a:extLst>
          </p:cNvPr>
          <p:cNvSpPr/>
          <p:nvPr/>
        </p:nvSpPr>
        <p:spPr>
          <a:xfrm rot="8716295">
            <a:off x="109460" y="1503446"/>
            <a:ext cx="194796" cy="250615"/>
          </a:xfrm>
          <a:custGeom>
            <a:avLst/>
            <a:gdLst>
              <a:gd name="connsiteX0" fmla="*/ 544830 w 542925"/>
              <a:gd name="connsiteY0" fmla="*/ 184905 h 523875"/>
              <a:gd name="connsiteX1" fmla="*/ 544830 w 542925"/>
              <a:gd name="connsiteY1" fmla="*/ 197288 h 523875"/>
              <a:gd name="connsiteX2" fmla="*/ 415290 w 542925"/>
              <a:gd name="connsiteY2" fmla="*/ 204908 h 523875"/>
              <a:gd name="connsiteX3" fmla="*/ 415290 w 542925"/>
              <a:gd name="connsiteY3" fmla="*/ 170618 h 523875"/>
              <a:gd name="connsiteX4" fmla="*/ 344805 w 542925"/>
              <a:gd name="connsiteY4" fmla="*/ 83940 h 523875"/>
              <a:gd name="connsiteX5" fmla="*/ 233363 w 542925"/>
              <a:gd name="connsiteY5" fmla="*/ 266820 h 523875"/>
              <a:gd name="connsiteX6" fmla="*/ 233363 w 542925"/>
              <a:gd name="connsiteY6" fmla="*/ 446843 h 523875"/>
              <a:gd name="connsiteX7" fmla="*/ 107632 w 542925"/>
              <a:gd name="connsiteY7" fmla="*/ 532568 h 523875"/>
              <a:gd name="connsiteX8" fmla="*/ 107632 w 542925"/>
              <a:gd name="connsiteY8" fmla="*/ 95370 h 523875"/>
              <a:gd name="connsiteX9" fmla="*/ 0 w 542925"/>
              <a:gd name="connsiteY9" fmla="*/ 95370 h 523875"/>
              <a:gd name="connsiteX10" fmla="*/ 0 w 542925"/>
              <a:gd name="connsiteY10" fmla="*/ 2978 h 523875"/>
              <a:gd name="connsiteX11" fmla="*/ 219075 w 542925"/>
              <a:gd name="connsiteY11" fmla="*/ 2978 h 523875"/>
              <a:gd name="connsiteX12" fmla="*/ 219075 w 542925"/>
              <a:gd name="connsiteY12" fmla="*/ 157283 h 523875"/>
              <a:gd name="connsiteX13" fmla="*/ 221932 w 542925"/>
              <a:gd name="connsiteY13" fmla="*/ 157283 h 523875"/>
              <a:gd name="connsiteX14" fmla="*/ 321945 w 542925"/>
              <a:gd name="connsiteY14" fmla="*/ 12503 h 523875"/>
              <a:gd name="connsiteX15" fmla="*/ 387667 w 542925"/>
              <a:gd name="connsiteY15" fmla="*/ 120 h 523875"/>
              <a:gd name="connsiteX16" fmla="*/ 544830 w 542925"/>
              <a:gd name="connsiteY16" fmla="*/ 184905 h 523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42925" h="523875">
                <a:moveTo>
                  <a:pt x="544830" y="184905"/>
                </a:moveTo>
                <a:lnTo>
                  <a:pt x="544830" y="197288"/>
                </a:lnTo>
                <a:lnTo>
                  <a:pt x="415290" y="204908"/>
                </a:lnTo>
                <a:lnTo>
                  <a:pt x="415290" y="170618"/>
                </a:lnTo>
                <a:cubicBezTo>
                  <a:pt x="415290" y="119183"/>
                  <a:pt x="385763" y="83940"/>
                  <a:pt x="344805" y="83940"/>
                </a:cubicBezTo>
                <a:cubicBezTo>
                  <a:pt x="283845" y="83940"/>
                  <a:pt x="233363" y="164903"/>
                  <a:pt x="233363" y="266820"/>
                </a:cubicBezTo>
                <a:lnTo>
                  <a:pt x="233363" y="446843"/>
                </a:lnTo>
                <a:lnTo>
                  <a:pt x="107632" y="532568"/>
                </a:lnTo>
                <a:lnTo>
                  <a:pt x="107632" y="95370"/>
                </a:lnTo>
                <a:lnTo>
                  <a:pt x="0" y="95370"/>
                </a:lnTo>
                <a:lnTo>
                  <a:pt x="0" y="2978"/>
                </a:lnTo>
                <a:lnTo>
                  <a:pt x="219075" y="2978"/>
                </a:lnTo>
                <a:lnTo>
                  <a:pt x="219075" y="157283"/>
                </a:lnTo>
                <a:lnTo>
                  <a:pt x="221932" y="157283"/>
                </a:lnTo>
                <a:cubicBezTo>
                  <a:pt x="252413" y="66795"/>
                  <a:pt x="276225" y="31553"/>
                  <a:pt x="321945" y="12503"/>
                </a:cubicBezTo>
                <a:cubicBezTo>
                  <a:pt x="342900" y="3930"/>
                  <a:pt x="364807" y="-832"/>
                  <a:pt x="387667" y="120"/>
                </a:cubicBezTo>
                <a:cubicBezTo>
                  <a:pt x="485775" y="-1785"/>
                  <a:pt x="544830" y="66795"/>
                  <a:pt x="544830" y="184905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7" name="Forme libre : forme 86">
            <a:extLst>
              <a:ext uri="{FF2B5EF4-FFF2-40B4-BE49-F238E27FC236}">
                <a16:creationId xmlns:a16="http://schemas.microsoft.com/office/drawing/2014/main" id="{0ECD9757-2AFD-4623-9C3D-24E52F11F047}"/>
              </a:ext>
            </a:extLst>
          </p:cNvPr>
          <p:cNvSpPr/>
          <p:nvPr/>
        </p:nvSpPr>
        <p:spPr>
          <a:xfrm rot="8716295">
            <a:off x="-16403" y="1443502"/>
            <a:ext cx="51461" cy="55323"/>
          </a:xfrm>
          <a:custGeom>
            <a:avLst/>
            <a:gdLst>
              <a:gd name="connsiteX0" fmla="*/ 0 w 68614"/>
              <a:gd name="connsiteY0" fmla="*/ 55323 h 55323"/>
              <a:gd name="connsiteX1" fmla="*/ 0 w 68614"/>
              <a:gd name="connsiteY1" fmla="*/ 0 h 55323"/>
              <a:gd name="connsiteX2" fmla="*/ 68614 w 68614"/>
              <a:gd name="connsiteY2" fmla="*/ 0 h 55323"/>
              <a:gd name="connsiteX3" fmla="*/ 30266 w 68614"/>
              <a:gd name="connsiteY3" fmla="*/ 55323 h 55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614" h="55323">
                <a:moveTo>
                  <a:pt x="0" y="55323"/>
                </a:moveTo>
                <a:lnTo>
                  <a:pt x="0" y="0"/>
                </a:lnTo>
                <a:lnTo>
                  <a:pt x="68614" y="0"/>
                </a:lnTo>
                <a:lnTo>
                  <a:pt x="30266" y="55323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8" name="Forme libre : forme 87">
            <a:extLst>
              <a:ext uri="{FF2B5EF4-FFF2-40B4-BE49-F238E27FC236}">
                <a16:creationId xmlns:a16="http://schemas.microsoft.com/office/drawing/2014/main" id="{661ED1FA-7FC0-427E-9226-6E31215700D9}"/>
              </a:ext>
            </a:extLst>
          </p:cNvPr>
          <p:cNvSpPr/>
          <p:nvPr/>
        </p:nvSpPr>
        <p:spPr>
          <a:xfrm rot="8716295">
            <a:off x="26863" y="1618110"/>
            <a:ext cx="77576" cy="203897"/>
          </a:xfrm>
          <a:custGeom>
            <a:avLst/>
            <a:gdLst>
              <a:gd name="connsiteX0" fmla="*/ 87556 w 103435"/>
              <a:gd name="connsiteY0" fmla="*/ 203897 h 203897"/>
              <a:gd name="connsiteX1" fmla="*/ 43288 w 103435"/>
              <a:gd name="connsiteY1" fmla="*/ 161305 h 203897"/>
              <a:gd name="connsiteX2" fmla="*/ 43288 w 103435"/>
              <a:gd name="connsiteY2" fmla="*/ 16404 h 203897"/>
              <a:gd name="connsiteX3" fmla="*/ 0 w 103435"/>
              <a:gd name="connsiteY3" fmla="*/ 16404 h 203897"/>
              <a:gd name="connsiteX4" fmla="*/ 0 w 103435"/>
              <a:gd name="connsiteY4" fmla="*/ 2278 h 203897"/>
              <a:gd name="connsiteX5" fmla="*/ 103435 w 103435"/>
              <a:gd name="connsiteY5" fmla="*/ 0 h 203897"/>
              <a:gd name="connsiteX6" fmla="*/ 103435 w 103435"/>
              <a:gd name="connsiteY6" fmla="*/ 180989 h 203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435" h="203897">
                <a:moveTo>
                  <a:pt x="87556" y="203897"/>
                </a:moveTo>
                <a:lnTo>
                  <a:pt x="43288" y="161305"/>
                </a:lnTo>
                <a:lnTo>
                  <a:pt x="43288" y="16404"/>
                </a:lnTo>
                <a:lnTo>
                  <a:pt x="0" y="16404"/>
                </a:lnTo>
                <a:lnTo>
                  <a:pt x="0" y="2278"/>
                </a:lnTo>
                <a:cubicBezTo>
                  <a:pt x="32808" y="3645"/>
                  <a:pt x="66982" y="911"/>
                  <a:pt x="103435" y="0"/>
                </a:cubicBezTo>
                <a:lnTo>
                  <a:pt x="103435" y="180989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9" name="Forme libre : forme 88">
            <a:extLst>
              <a:ext uri="{FF2B5EF4-FFF2-40B4-BE49-F238E27FC236}">
                <a16:creationId xmlns:a16="http://schemas.microsoft.com/office/drawing/2014/main" id="{A1295F39-BDBB-432C-B32B-C5B551977FC2}"/>
              </a:ext>
            </a:extLst>
          </p:cNvPr>
          <p:cNvSpPr/>
          <p:nvPr/>
        </p:nvSpPr>
        <p:spPr>
          <a:xfrm rot="7484129">
            <a:off x="79652" y="1819347"/>
            <a:ext cx="199362" cy="145784"/>
          </a:xfrm>
          <a:custGeom>
            <a:avLst/>
            <a:gdLst>
              <a:gd name="connsiteX0" fmla="*/ 389572 w 381000"/>
              <a:gd name="connsiteY0" fmla="*/ 0 h 371475"/>
              <a:gd name="connsiteX1" fmla="*/ 389572 w 381000"/>
              <a:gd name="connsiteY1" fmla="*/ 105728 h 371475"/>
              <a:gd name="connsiteX2" fmla="*/ 265747 w 381000"/>
              <a:gd name="connsiteY2" fmla="*/ 105728 h 371475"/>
              <a:gd name="connsiteX3" fmla="*/ 173355 w 381000"/>
              <a:gd name="connsiteY3" fmla="*/ 374333 h 371475"/>
              <a:gd name="connsiteX4" fmla="*/ 91440 w 381000"/>
              <a:gd name="connsiteY4" fmla="*/ 221933 h 371475"/>
              <a:gd name="connsiteX5" fmla="*/ 133350 w 381000"/>
              <a:gd name="connsiteY5" fmla="*/ 105728 h 371475"/>
              <a:gd name="connsiteX6" fmla="*/ 0 w 381000"/>
              <a:gd name="connsiteY6" fmla="*/ 105728 h 371475"/>
              <a:gd name="connsiteX7" fmla="*/ 0 w 381000"/>
              <a:gd name="connsiteY7" fmla="*/ 0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1000" h="371475">
                <a:moveTo>
                  <a:pt x="389572" y="0"/>
                </a:moveTo>
                <a:lnTo>
                  <a:pt x="389572" y="105728"/>
                </a:lnTo>
                <a:lnTo>
                  <a:pt x="265747" y="105728"/>
                </a:lnTo>
                <a:lnTo>
                  <a:pt x="173355" y="374333"/>
                </a:lnTo>
                <a:lnTo>
                  <a:pt x="91440" y="221933"/>
                </a:lnTo>
                <a:lnTo>
                  <a:pt x="133350" y="105728"/>
                </a:lnTo>
                <a:lnTo>
                  <a:pt x="0" y="105728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0" name="Forme libre : forme 89">
            <a:extLst>
              <a:ext uri="{FF2B5EF4-FFF2-40B4-BE49-F238E27FC236}">
                <a16:creationId xmlns:a16="http://schemas.microsoft.com/office/drawing/2014/main" id="{F2E91B5E-C359-4716-9781-DAEDAFFE884C}"/>
              </a:ext>
            </a:extLst>
          </p:cNvPr>
          <p:cNvSpPr/>
          <p:nvPr/>
        </p:nvSpPr>
        <p:spPr>
          <a:xfrm rot="13089394">
            <a:off x="183188" y="1761584"/>
            <a:ext cx="202783" cy="325556"/>
          </a:xfrm>
          <a:custGeom>
            <a:avLst/>
            <a:gdLst>
              <a:gd name="connsiteX0" fmla="*/ 470535 w 466725"/>
              <a:gd name="connsiteY0" fmla="*/ 436245 h 561975"/>
              <a:gd name="connsiteX1" fmla="*/ 470535 w 466725"/>
              <a:gd name="connsiteY1" fmla="*/ 445770 h 561975"/>
              <a:gd name="connsiteX2" fmla="*/ 158115 w 466725"/>
              <a:gd name="connsiteY2" fmla="*/ 567690 h 561975"/>
              <a:gd name="connsiteX3" fmla="*/ 40957 w 466725"/>
              <a:gd name="connsiteY3" fmla="*/ 520065 h 561975"/>
              <a:gd name="connsiteX4" fmla="*/ 0 w 466725"/>
              <a:gd name="connsiteY4" fmla="*/ 356235 h 561975"/>
              <a:gd name="connsiteX5" fmla="*/ 0 w 466725"/>
              <a:gd name="connsiteY5" fmla="*/ 65723 h 561975"/>
              <a:gd name="connsiteX6" fmla="*/ 126682 w 466725"/>
              <a:gd name="connsiteY6" fmla="*/ 0 h 561975"/>
              <a:gd name="connsiteX7" fmla="*/ 128588 w 466725"/>
              <a:gd name="connsiteY7" fmla="*/ 265748 h 561975"/>
              <a:gd name="connsiteX8" fmla="*/ 151447 w 466725"/>
              <a:gd name="connsiteY8" fmla="*/ 423863 h 561975"/>
              <a:gd name="connsiteX9" fmla="*/ 265747 w 466725"/>
              <a:gd name="connsiteY9" fmla="*/ 486728 h 561975"/>
              <a:gd name="connsiteX10" fmla="*/ 351472 w 466725"/>
              <a:gd name="connsiteY10" fmla="*/ 471488 h 561975"/>
              <a:gd name="connsiteX11" fmla="*/ 468630 w 466725"/>
              <a:gd name="connsiteY11" fmla="*/ 423863 h 561975"/>
              <a:gd name="connsiteX12" fmla="*/ 470535 w 466725"/>
              <a:gd name="connsiteY12" fmla="*/ 436245 h 561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66725" h="561975">
                <a:moveTo>
                  <a:pt x="470535" y="436245"/>
                </a:moveTo>
                <a:lnTo>
                  <a:pt x="470535" y="445770"/>
                </a:lnTo>
                <a:cubicBezTo>
                  <a:pt x="369570" y="532448"/>
                  <a:pt x="237172" y="562928"/>
                  <a:pt x="158115" y="567690"/>
                </a:cubicBezTo>
                <a:cubicBezTo>
                  <a:pt x="114300" y="570548"/>
                  <a:pt x="71438" y="551498"/>
                  <a:pt x="40957" y="520065"/>
                </a:cubicBezTo>
                <a:cubicBezTo>
                  <a:pt x="8572" y="488633"/>
                  <a:pt x="0" y="434340"/>
                  <a:pt x="0" y="356235"/>
                </a:cubicBezTo>
                <a:lnTo>
                  <a:pt x="0" y="65723"/>
                </a:lnTo>
                <a:lnTo>
                  <a:pt x="126682" y="0"/>
                </a:lnTo>
                <a:lnTo>
                  <a:pt x="128588" y="265748"/>
                </a:lnTo>
                <a:cubicBezTo>
                  <a:pt x="125730" y="319088"/>
                  <a:pt x="134302" y="373380"/>
                  <a:pt x="151447" y="423863"/>
                </a:cubicBezTo>
                <a:cubicBezTo>
                  <a:pt x="166688" y="465773"/>
                  <a:pt x="205740" y="486728"/>
                  <a:pt x="265747" y="486728"/>
                </a:cubicBezTo>
                <a:cubicBezTo>
                  <a:pt x="295275" y="485775"/>
                  <a:pt x="323850" y="480060"/>
                  <a:pt x="351472" y="471488"/>
                </a:cubicBezTo>
                <a:cubicBezTo>
                  <a:pt x="391477" y="459105"/>
                  <a:pt x="430530" y="442913"/>
                  <a:pt x="468630" y="423863"/>
                </a:cubicBezTo>
                <a:cubicBezTo>
                  <a:pt x="469582" y="427673"/>
                  <a:pt x="470535" y="432435"/>
                  <a:pt x="470535" y="436245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1" name="Forme libre : forme 90">
            <a:extLst>
              <a:ext uri="{FF2B5EF4-FFF2-40B4-BE49-F238E27FC236}">
                <a16:creationId xmlns:a16="http://schemas.microsoft.com/office/drawing/2014/main" id="{4C9CCC26-5417-41E7-B753-3B7D59038FBD}"/>
              </a:ext>
            </a:extLst>
          </p:cNvPr>
          <p:cNvSpPr/>
          <p:nvPr/>
        </p:nvSpPr>
        <p:spPr>
          <a:xfrm rot="8716295">
            <a:off x="322377" y="1569903"/>
            <a:ext cx="165259" cy="161228"/>
          </a:xfrm>
          <a:custGeom>
            <a:avLst/>
            <a:gdLst>
              <a:gd name="connsiteX0" fmla="*/ 343853 w 390525"/>
              <a:gd name="connsiteY0" fmla="*/ 144780 h 285750"/>
              <a:gd name="connsiteX1" fmla="*/ 344805 w 390525"/>
              <a:gd name="connsiteY1" fmla="*/ 144780 h 285750"/>
              <a:gd name="connsiteX2" fmla="*/ 12382 w 390525"/>
              <a:gd name="connsiteY2" fmla="*/ 288608 h 285750"/>
              <a:gd name="connsiteX3" fmla="*/ 0 w 390525"/>
              <a:gd name="connsiteY3" fmla="*/ 271463 h 285750"/>
              <a:gd name="connsiteX4" fmla="*/ 225743 w 390525"/>
              <a:gd name="connsiteY4" fmla="*/ 59055 h 285750"/>
              <a:gd name="connsiteX5" fmla="*/ 340043 w 390525"/>
              <a:gd name="connsiteY5" fmla="*/ 0 h 285750"/>
              <a:gd name="connsiteX6" fmla="*/ 399098 w 390525"/>
              <a:gd name="connsiteY6" fmla="*/ 70485 h 285750"/>
              <a:gd name="connsiteX7" fmla="*/ 343853 w 390525"/>
              <a:gd name="connsiteY7" fmla="*/ 14478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0525" h="285750">
                <a:moveTo>
                  <a:pt x="343853" y="144780"/>
                </a:moveTo>
                <a:lnTo>
                  <a:pt x="344805" y="144780"/>
                </a:lnTo>
                <a:lnTo>
                  <a:pt x="12382" y="288608"/>
                </a:lnTo>
                <a:lnTo>
                  <a:pt x="0" y="271463"/>
                </a:lnTo>
                <a:lnTo>
                  <a:pt x="225743" y="59055"/>
                </a:lnTo>
                <a:cubicBezTo>
                  <a:pt x="254318" y="25718"/>
                  <a:pt x="295275" y="4763"/>
                  <a:pt x="340043" y="0"/>
                </a:cubicBezTo>
                <a:cubicBezTo>
                  <a:pt x="385763" y="0"/>
                  <a:pt x="399098" y="40005"/>
                  <a:pt x="399098" y="70485"/>
                </a:cubicBezTo>
                <a:cubicBezTo>
                  <a:pt x="396240" y="103823"/>
                  <a:pt x="374332" y="131445"/>
                  <a:pt x="343853" y="144780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2" name="Forme libre : forme 91">
            <a:extLst>
              <a:ext uri="{FF2B5EF4-FFF2-40B4-BE49-F238E27FC236}">
                <a16:creationId xmlns:a16="http://schemas.microsoft.com/office/drawing/2014/main" id="{D6712892-AD9E-4694-AEF5-3D17C5AEEE1D}"/>
              </a:ext>
            </a:extLst>
          </p:cNvPr>
          <p:cNvSpPr/>
          <p:nvPr/>
        </p:nvSpPr>
        <p:spPr>
          <a:xfrm rot="8716295">
            <a:off x="283523" y="1466310"/>
            <a:ext cx="82785" cy="110380"/>
          </a:xfrm>
          <a:custGeom>
            <a:avLst/>
            <a:gdLst>
              <a:gd name="connsiteX0" fmla="*/ 103823 w 114300"/>
              <a:gd name="connsiteY0" fmla="*/ 103823 h 114300"/>
              <a:gd name="connsiteX1" fmla="*/ 60960 w 114300"/>
              <a:gd name="connsiteY1" fmla="*/ 121920 h 114300"/>
              <a:gd name="connsiteX2" fmla="*/ 18098 w 114300"/>
              <a:gd name="connsiteY2" fmla="*/ 104775 h 114300"/>
              <a:gd name="connsiteX3" fmla="*/ 0 w 114300"/>
              <a:gd name="connsiteY3" fmla="*/ 61913 h 114300"/>
              <a:gd name="connsiteX4" fmla="*/ 0 w 114300"/>
              <a:gd name="connsiteY4" fmla="*/ 60960 h 114300"/>
              <a:gd name="connsiteX5" fmla="*/ 18098 w 114300"/>
              <a:gd name="connsiteY5" fmla="*/ 18098 h 114300"/>
              <a:gd name="connsiteX6" fmla="*/ 60960 w 114300"/>
              <a:gd name="connsiteY6" fmla="*/ 0 h 114300"/>
              <a:gd name="connsiteX7" fmla="*/ 103823 w 114300"/>
              <a:gd name="connsiteY7" fmla="*/ 18098 h 114300"/>
              <a:gd name="connsiteX8" fmla="*/ 103823 w 114300"/>
              <a:gd name="connsiteY8" fmla="*/ 103823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" h="114300">
                <a:moveTo>
                  <a:pt x="103823" y="103823"/>
                </a:moveTo>
                <a:cubicBezTo>
                  <a:pt x="92393" y="115253"/>
                  <a:pt x="77153" y="121920"/>
                  <a:pt x="60960" y="121920"/>
                </a:cubicBezTo>
                <a:cubicBezTo>
                  <a:pt x="44768" y="121920"/>
                  <a:pt x="29528" y="116205"/>
                  <a:pt x="18098" y="104775"/>
                </a:cubicBezTo>
                <a:cubicBezTo>
                  <a:pt x="6668" y="93345"/>
                  <a:pt x="0" y="78105"/>
                  <a:pt x="0" y="61913"/>
                </a:cubicBezTo>
                <a:lnTo>
                  <a:pt x="0" y="60960"/>
                </a:lnTo>
                <a:cubicBezTo>
                  <a:pt x="0" y="44768"/>
                  <a:pt x="6668" y="29528"/>
                  <a:pt x="18098" y="18098"/>
                </a:cubicBezTo>
                <a:cubicBezTo>
                  <a:pt x="29528" y="6668"/>
                  <a:pt x="44768" y="0"/>
                  <a:pt x="60960" y="0"/>
                </a:cubicBezTo>
                <a:cubicBezTo>
                  <a:pt x="77153" y="0"/>
                  <a:pt x="92393" y="6668"/>
                  <a:pt x="103823" y="18098"/>
                </a:cubicBezTo>
                <a:cubicBezTo>
                  <a:pt x="127635" y="40958"/>
                  <a:pt x="127635" y="80010"/>
                  <a:pt x="103823" y="103823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3" name="Forme libre : forme 92">
            <a:extLst>
              <a:ext uri="{FF2B5EF4-FFF2-40B4-BE49-F238E27FC236}">
                <a16:creationId xmlns:a16="http://schemas.microsoft.com/office/drawing/2014/main" id="{8DA7EFED-D0A6-45D4-A875-2F1DCEFC57C8}"/>
              </a:ext>
            </a:extLst>
          </p:cNvPr>
          <p:cNvSpPr/>
          <p:nvPr/>
        </p:nvSpPr>
        <p:spPr>
          <a:xfrm rot="8716295">
            <a:off x="101088" y="1496531"/>
            <a:ext cx="41010" cy="54680"/>
          </a:xfrm>
          <a:custGeom>
            <a:avLst/>
            <a:gdLst>
              <a:gd name="connsiteX0" fmla="*/ 103823 w 114300"/>
              <a:gd name="connsiteY0" fmla="*/ 103823 h 114300"/>
              <a:gd name="connsiteX1" fmla="*/ 60960 w 114300"/>
              <a:gd name="connsiteY1" fmla="*/ 121920 h 114300"/>
              <a:gd name="connsiteX2" fmla="*/ 18098 w 114300"/>
              <a:gd name="connsiteY2" fmla="*/ 104775 h 114300"/>
              <a:gd name="connsiteX3" fmla="*/ 0 w 114300"/>
              <a:gd name="connsiteY3" fmla="*/ 61913 h 114300"/>
              <a:gd name="connsiteX4" fmla="*/ 0 w 114300"/>
              <a:gd name="connsiteY4" fmla="*/ 60960 h 114300"/>
              <a:gd name="connsiteX5" fmla="*/ 18098 w 114300"/>
              <a:gd name="connsiteY5" fmla="*/ 18098 h 114300"/>
              <a:gd name="connsiteX6" fmla="*/ 60960 w 114300"/>
              <a:gd name="connsiteY6" fmla="*/ 0 h 114300"/>
              <a:gd name="connsiteX7" fmla="*/ 103823 w 114300"/>
              <a:gd name="connsiteY7" fmla="*/ 18098 h 114300"/>
              <a:gd name="connsiteX8" fmla="*/ 103823 w 114300"/>
              <a:gd name="connsiteY8" fmla="*/ 103823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" h="114300">
                <a:moveTo>
                  <a:pt x="103823" y="103823"/>
                </a:moveTo>
                <a:cubicBezTo>
                  <a:pt x="92393" y="115253"/>
                  <a:pt x="77153" y="121920"/>
                  <a:pt x="60960" y="121920"/>
                </a:cubicBezTo>
                <a:cubicBezTo>
                  <a:pt x="44768" y="121920"/>
                  <a:pt x="29528" y="116205"/>
                  <a:pt x="18098" y="104775"/>
                </a:cubicBezTo>
                <a:cubicBezTo>
                  <a:pt x="6668" y="93345"/>
                  <a:pt x="0" y="78105"/>
                  <a:pt x="0" y="61913"/>
                </a:cubicBezTo>
                <a:lnTo>
                  <a:pt x="0" y="60960"/>
                </a:lnTo>
                <a:cubicBezTo>
                  <a:pt x="0" y="44768"/>
                  <a:pt x="6668" y="29528"/>
                  <a:pt x="18098" y="18098"/>
                </a:cubicBezTo>
                <a:cubicBezTo>
                  <a:pt x="29528" y="6668"/>
                  <a:pt x="44768" y="0"/>
                  <a:pt x="60960" y="0"/>
                </a:cubicBezTo>
                <a:cubicBezTo>
                  <a:pt x="77153" y="0"/>
                  <a:pt x="92393" y="6668"/>
                  <a:pt x="103823" y="18098"/>
                </a:cubicBezTo>
                <a:cubicBezTo>
                  <a:pt x="127635" y="40958"/>
                  <a:pt x="127635" y="80010"/>
                  <a:pt x="103823" y="103823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4" name="Forme libre : forme 93">
            <a:extLst>
              <a:ext uri="{FF2B5EF4-FFF2-40B4-BE49-F238E27FC236}">
                <a16:creationId xmlns:a16="http://schemas.microsoft.com/office/drawing/2014/main" id="{32971A81-1820-4964-A66E-2FD721A16F56}"/>
              </a:ext>
            </a:extLst>
          </p:cNvPr>
          <p:cNvSpPr/>
          <p:nvPr/>
        </p:nvSpPr>
        <p:spPr>
          <a:xfrm rot="8716295">
            <a:off x="234177" y="1337289"/>
            <a:ext cx="82785" cy="110380"/>
          </a:xfrm>
          <a:custGeom>
            <a:avLst/>
            <a:gdLst>
              <a:gd name="connsiteX0" fmla="*/ 103823 w 114300"/>
              <a:gd name="connsiteY0" fmla="*/ 103823 h 114300"/>
              <a:gd name="connsiteX1" fmla="*/ 60960 w 114300"/>
              <a:gd name="connsiteY1" fmla="*/ 121920 h 114300"/>
              <a:gd name="connsiteX2" fmla="*/ 18098 w 114300"/>
              <a:gd name="connsiteY2" fmla="*/ 104775 h 114300"/>
              <a:gd name="connsiteX3" fmla="*/ 0 w 114300"/>
              <a:gd name="connsiteY3" fmla="*/ 61913 h 114300"/>
              <a:gd name="connsiteX4" fmla="*/ 0 w 114300"/>
              <a:gd name="connsiteY4" fmla="*/ 60960 h 114300"/>
              <a:gd name="connsiteX5" fmla="*/ 18098 w 114300"/>
              <a:gd name="connsiteY5" fmla="*/ 18098 h 114300"/>
              <a:gd name="connsiteX6" fmla="*/ 60960 w 114300"/>
              <a:gd name="connsiteY6" fmla="*/ 0 h 114300"/>
              <a:gd name="connsiteX7" fmla="*/ 103823 w 114300"/>
              <a:gd name="connsiteY7" fmla="*/ 18098 h 114300"/>
              <a:gd name="connsiteX8" fmla="*/ 103823 w 114300"/>
              <a:gd name="connsiteY8" fmla="*/ 103823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" h="114300">
                <a:moveTo>
                  <a:pt x="103823" y="103823"/>
                </a:moveTo>
                <a:cubicBezTo>
                  <a:pt x="92393" y="115253"/>
                  <a:pt x="77153" y="121920"/>
                  <a:pt x="60960" y="121920"/>
                </a:cubicBezTo>
                <a:cubicBezTo>
                  <a:pt x="44768" y="121920"/>
                  <a:pt x="29528" y="116205"/>
                  <a:pt x="18098" y="104775"/>
                </a:cubicBezTo>
                <a:cubicBezTo>
                  <a:pt x="6668" y="93345"/>
                  <a:pt x="0" y="78105"/>
                  <a:pt x="0" y="61913"/>
                </a:cubicBezTo>
                <a:lnTo>
                  <a:pt x="0" y="60960"/>
                </a:lnTo>
                <a:cubicBezTo>
                  <a:pt x="0" y="44768"/>
                  <a:pt x="6668" y="29528"/>
                  <a:pt x="18098" y="18098"/>
                </a:cubicBezTo>
                <a:cubicBezTo>
                  <a:pt x="29528" y="6668"/>
                  <a:pt x="44768" y="0"/>
                  <a:pt x="60960" y="0"/>
                </a:cubicBezTo>
                <a:cubicBezTo>
                  <a:pt x="77153" y="0"/>
                  <a:pt x="92393" y="6668"/>
                  <a:pt x="103823" y="18098"/>
                </a:cubicBezTo>
                <a:cubicBezTo>
                  <a:pt x="127635" y="40958"/>
                  <a:pt x="127635" y="80010"/>
                  <a:pt x="103823" y="103823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5" name="Forme libre : forme 94">
            <a:extLst>
              <a:ext uri="{FF2B5EF4-FFF2-40B4-BE49-F238E27FC236}">
                <a16:creationId xmlns:a16="http://schemas.microsoft.com/office/drawing/2014/main" id="{BC42F9C8-99E7-4F04-B258-C142D2DE142F}"/>
              </a:ext>
            </a:extLst>
          </p:cNvPr>
          <p:cNvSpPr/>
          <p:nvPr/>
        </p:nvSpPr>
        <p:spPr>
          <a:xfrm rot="8716295">
            <a:off x="-13349" y="949200"/>
            <a:ext cx="29645" cy="50123"/>
          </a:xfrm>
          <a:custGeom>
            <a:avLst/>
            <a:gdLst>
              <a:gd name="connsiteX0" fmla="*/ 0 w 39526"/>
              <a:gd name="connsiteY0" fmla="*/ 50123 h 50123"/>
              <a:gd name="connsiteX1" fmla="*/ 0 w 39526"/>
              <a:gd name="connsiteY1" fmla="*/ 0 h 50123"/>
              <a:gd name="connsiteX2" fmla="*/ 39526 w 39526"/>
              <a:gd name="connsiteY2" fmla="*/ 0 h 50123"/>
              <a:gd name="connsiteX3" fmla="*/ 4782 w 39526"/>
              <a:gd name="connsiteY3" fmla="*/ 50123 h 50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526" h="50123">
                <a:moveTo>
                  <a:pt x="0" y="50123"/>
                </a:moveTo>
                <a:lnTo>
                  <a:pt x="0" y="0"/>
                </a:lnTo>
                <a:lnTo>
                  <a:pt x="39526" y="0"/>
                </a:lnTo>
                <a:lnTo>
                  <a:pt x="4782" y="50123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6" name="Forme libre : forme 95">
            <a:extLst>
              <a:ext uri="{FF2B5EF4-FFF2-40B4-BE49-F238E27FC236}">
                <a16:creationId xmlns:a16="http://schemas.microsoft.com/office/drawing/2014/main" id="{D29A62DB-0DC5-407D-A1DF-C8A39BAC784A}"/>
              </a:ext>
            </a:extLst>
          </p:cNvPr>
          <p:cNvSpPr/>
          <p:nvPr/>
        </p:nvSpPr>
        <p:spPr>
          <a:xfrm rot="8716295">
            <a:off x="-48747" y="834728"/>
            <a:ext cx="187238" cy="254774"/>
          </a:xfrm>
          <a:custGeom>
            <a:avLst/>
            <a:gdLst>
              <a:gd name="connsiteX0" fmla="*/ 51490 w 249650"/>
              <a:gd name="connsiteY0" fmla="*/ 254774 h 254774"/>
              <a:gd name="connsiteX1" fmla="*/ 51490 w 249650"/>
              <a:gd name="connsiteY1" fmla="*/ 45624 h 254774"/>
              <a:gd name="connsiteX2" fmla="*/ 0 w 249650"/>
              <a:gd name="connsiteY2" fmla="*/ 45624 h 254774"/>
              <a:gd name="connsiteX3" fmla="*/ 0 w 249650"/>
              <a:gd name="connsiteY3" fmla="*/ 1425 h 254774"/>
              <a:gd name="connsiteX4" fmla="*/ 104803 w 249650"/>
              <a:gd name="connsiteY4" fmla="*/ 1425 h 254774"/>
              <a:gd name="connsiteX5" fmla="*/ 104803 w 249650"/>
              <a:gd name="connsiteY5" fmla="*/ 75242 h 254774"/>
              <a:gd name="connsiteX6" fmla="*/ 106169 w 249650"/>
              <a:gd name="connsiteY6" fmla="*/ 75242 h 254774"/>
              <a:gd name="connsiteX7" fmla="*/ 154014 w 249650"/>
              <a:gd name="connsiteY7" fmla="*/ 5981 h 254774"/>
              <a:gd name="connsiteX8" fmla="*/ 185455 w 249650"/>
              <a:gd name="connsiteY8" fmla="*/ 57 h 254774"/>
              <a:gd name="connsiteX9" fmla="*/ 240647 w 249650"/>
              <a:gd name="connsiteY9" fmla="*/ 22727 h 254774"/>
              <a:gd name="connsiteX10" fmla="*/ 249650 w 249650"/>
              <a:gd name="connsiteY10" fmla="*/ 52327 h 254774"/>
              <a:gd name="connsiteX11" fmla="*/ 218795 w 249650"/>
              <a:gd name="connsiteY11" fmla="*/ 96841 h 254774"/>
              <a:gd name="connsiteX12" fmla="*/ 198669 w 249650"/>
              <a:gd name="connsiteY12" fmla="*/ 98025 h 254774"/>
              <a:gd name="connsiteX13" fmla="*/ 198669 w 249650"/>
              <a:gd name="connsiteY13" fmla="*/ 81621 h 254774"/>
              <a:gd name="connsiteX14" fmla="*/ 164950 w 249650"/>
              <a:gd name="connsiteY14" fmla="*/ 40156 h 254774"/>
              <a:gd name="connsiteX15" fmla="*/ 111638 w 249650"/>
              <a:gd name="connsiteY15" fmla="*/ 127643 h 254774"/>
              <a:gd name="connsiteX16" fmla="*/ 111638 w 249650"/>
              <a:gd name="connsiteY16" fmla="*/ 213764 h 254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49650" h="254774">
                <a:moveTo>
                  <a:pt x="51490" y="254774"/>
                </a:moveTo>
                <a:lnTo>
                  <a:pt x="51490" y="45624"/>
                </a:lnTo>
                <a:lnTo>
                  <a:pt x="0" y="45624"/>
                </a:lnTo>
                <a:lnTo>
                  <a:pt x="0" y="1425"/>
                </a:lnTo>
                <a:lnTo>
                  <a:pt x="104803" y="1425"/>
                </a:lnTo>
                <a:lnTo>
                  <a:pt x="104803" y="75242"/>
                </a:lnTo>
                <a:lnTo>
                  <a:pt x="106169" y="75242"/>
                </a:lnTo>
                <a:cubicBezTo>
                  <a:pt x="120751" y="31954"/>
                  <a:pt x="132142" y="15094"/>
                  <a:pt x="154014" y="5981"/>
                </a:cubicBezTo>
                <a:cubicBezTo>
                  <a:pt x="164039" y="1880"/>
                  <a:pt x="174519" y="-398"/>
                  <a:pt x="185455" y="57"/>
                </a:cubicBezTo>
                <a:cubicBezTo>
                  <a:pt x="208922" y="-398"/>
                  <a:pt x="227718" y="7576"/>
                  <a:pt x="240647" y="22727"/>
                </a:cubicBezTo>
                <a:lnTo>
                  <a:pt x="249650" y="52327"/>
                </a:lnTo>
                <a:lnTo>
                  <a:pt x="218795" y="96841"/>
                </a:lnTo>
                <a:lnTo>
                  <a:pt x="198669" y="98025"/>
                </a:lnTo>
                <a:lnTo>
                  <a:pt x="198669" y="81621"/>
                </a:lnTo>
                <a:cubicBezTo>
                  <a:pt x="198669" y="57016"/>
                  <a:pt x="184544" y="40156"/>
                  <a:pt x="164950" y="40156"/>
                </a:cubicBezTo>
                <a:cubicBezTo>
                  <a:pt x="135788" y="40156"/>
                  <a:pt x="111638" y="78887"/>
                  <a:pt x="111638" y="127643"/>
                </a:cubicBezTo>
                <a:lnTo>
                  <a:pt x="111638" y="213764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7" name="Forme libre : forme 96">
            <a:extLst>
              <a:ext uri="{FF2B5EF4-FFF2-40B4-BE49-F238E27FC236}">
                <a16:creationId xmlns:a16="http://schemas.microsoft.com/office/drawing/2014/main" id="{4160A2B5-61C4-44D3-8FA4-49A1FCD41A0C}"/>
              </a:ext>
            </a:extLst>
          </p:cNvPr>
          <p:cNvSpPr/>
          <p:nvPr/>
        </p:nvSpPr>
        <p:spPr>
          <a:xfrm rot="7484129">
            <a:off x="-72967" y="1190797"/>
            <a:ext cx="203848" cy="109796"/>
          </a:xfrm>
          <a:custGeom>
            <a:avLst/>
            <a:gdLst>
              <a:gd name="connsiteX0" fmla="*/ 0 w 203848"/>
              <a:gd name="connsiteY0" fmla="*/ 55323 h 146395"/>
              <a:gd name="connsiteX1" fmla="*/ 0 w 203848"/>
              <a:gd name="connsiteY1" fmla="*/ 0 h 146395"/>
              <a:gd name="connsiteX2" fmla="*/ 203848 w 203848"/>
              <a:gd name="connsiteY2" fmla="*/ 0 h 146395"/>
              <a:gd name="connsiteX3" fmla="*/ 203847 w 203848"/>
              <a:gd name="connsiteY3" fmla="*/ 49512 h 146395"/>
              <a:gd name="connsiteX4" fmla="*/ 195466 w 203848"/>
              <a:gd name="connsiteY4" fmla="*/ 55323 h 146395"/>
              <a:gd name="connsiteX5" fmla="*/ 139055 w 203848"/>
              <a:gd name="connsiteY5" fmla="*/ 55323 h 146395"/>
              <a:gd name="connsiteX6" fmla="*/ 121388 w 203848"/>
              <a:gd name="connsiteY6" fmla="*/ 106685 h 146395"/>
              <a:gd name="connsiteX7" fmla="*/ 64115 w 203848"/>
              <a:gd name="connsiteY7" fmla="*/ 146395 h 146395"/>
              <a:gd name="connsiteX8" fmla="*/ 47847 w 203848"/>
              <a:gd name="connsiteY8" fmla="*/ 116129 h 146395"/>
              <a:gd name="connsiteX9" fmla="*/ 69777 w 203848"/>
              <a:gd name="connsiteY9" fmla="*/ 55323 h 146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3848" h="146395">
                <a:moveTo>
                  <a:pt x="0" y="55323"/>
                </a:moveTo>
                <a:lnTo>
                  <a:pt x="0" y="0"/>
                </a:lnTo>
                <a:lnTo>
                  <a:pt x="203848" y="0"/>
                </a:lnTo>
                <a:lnTo>
                  <a:pt x="203847" y="49512"/>
                </a:lnTo>
                <a:lnTo>
                  <a:pt x="195466" y="55323"/>
                </a:lnTo>
                <a:lnTo>
                  <a:pt x="139055" y="55323"/>
                </a:lnTo>
                <a:lnTo>
                  <a:pt x="121388" y="106685"/>
                </a:lnTo>
                <a:lnTo>
                  <a:pt x="64115" y="146395"/>
                </a:lnTo>
                <a:lnTo>
                  <a:pt x="47847" y="116129"/>
                </a:lnTo>
                <a:lnTo>
                  <a:pt x="69777" y="55323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8" name="Forme libre : forme 97">
            <a:extLst>
              <a:ext uri="{FF2B5EF4-FFF2-40B4-BE49-F238E27FC236}">
                <a16:creationId xmlns:a16="http://schemas.microsoft.com/office/drawing/2014/main" id="{0F651F8F-312F-4D1A-9E4B-A79B81999918}"/>
              </a:ext>
            </a:extLst>
          </p:cNvPr>
          <p:cNvSpPr/>
          <p:nvPr/>
        </p:nvSpPr>
        <p:spPr>
          <a:xfrm rot="13089394">
            <a:off x="18983" y="1099526"/>
            <a:ext cx="202783" cy="325556"/>
          </a:xfrm>
          <a:custGeom>
            <a:avLst/>
            <a:gdLst>
              <a:gd name="connsiteX0" fmla="*/ 470535 w 466725"/>
              <a:gd name="connsiteY0" fmla="*/ 436245 h 561975"/>
              <a:gd name="connsiteX1" fmla="*/ 470535 w 466725"/>
              <a:gd name="connsiteY1" fmla="*/ 445770 h 561975"/>
              <a:gd name="connsiteX2" fmla="*/ 158115 w 466725"/>
              <a:gd name="connsiteY2" fmla="*/ 567690 h 561975"/>
              <a:gd name="connsiteX3" fmla="*/ 40957 w 466725"/>
              <a:gd name="connsiteY3" fmla="*/ 520065 h 561975"/>
              <a:gd name="connsiteX4" fmla="*/ 0 w 466725"/>
              <a:gd name="connsiteY4" fmla="*/ 356235 h 561975"/>
              <a:gd name="connsiteX5" fmla="*/ 0 w 466725"/>
              <a:gd name="connsiteY5" fmla="*/ 65723 h 561975"/>
              <a:gd name="connsiteX6" fmla="*/ 126682 w 466725"/>
              <a:gd name="connsiteY6" fmla="*/ 0 h 561975"/>
              <a:gd name="connsiteX7" fmla="*/ 128588 w 466725"/>
              <a:gd name="connsiteY7" fmla="*/ 265748 h 561975"/>
              <a:gd name="connsiteX8" fmla="*/ 151447 w 466725"/>
              <a:gd name="connsiteY8" fmla="*/ 423863 h 561975"/>
              <a:gd name="connsiteX9" fmla="*/ 265747 w 466725"/>
              <a:gd name="connsiteY9" fmla="*/ 486728 h 561975"/>
              <a:gd name="connsiteX10" fmla="*/ 351472 w 466725"/>
              <a:gd name="connsiteY10" fmla="*/ 471488 h 561975"/>
              <a:gd name="connsiteX11" fmla="*/ 468630 w 466725"/>
              <a:gd name="connsiteY11" fmla="*/ 423863 h 561975"/>
              <a:gd name="connsiteX12" fmla="*/ 470535 w 466725"/>
              <a:gd name="connsiteY12" fmla="*/ 436245 h 561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66725" h="561975">
                <a:moveTo>
                  <a:pt x="470535" y="436245"/>
                </a:moveTo>
                <a:lnTo>
                  <a:pt x="470535" y="445770"/>
                </a:lnTo>
                <a:cubicBezTo>
                  <a:pt x="369570" y="532448"/>
                  <a:pt x="237172" y="562928"/>
                  <a:pt x="158115" y="567690"/>
                </a:cubicBezTo>
                <a:cubicBezTo>
                  <a:pt x="114300" y="570548"/>
                  <a:pt x="71438" y="551498"/>
                  <a:pt x="40957" y="520065"/>
                </a:cubicBezTo>
                <a:cubicBezTo>
                  <a:pt x="8572" y="488633"/>
                  <a:pt x="0" y="434340"/>
                  <a:pt x="0" y="356235"/>
                </a:cubicBezTo>
                <a:lnTo>
                  <a:pt x="0" y="65723"/>
                </a:lnTo>
                <a:lnTo>
                  <a:pt x="126682" y="0"/>
                </a:lnTo>
                <a:lnTo>
                  <a:pt x="128588" y="265748"/>
                </a:lnTo>
                <a:cubicBezTo>
                  <a:pt x="125730" y="319088"/>
                  <a:pt x="134302" y="373380"/>
                  <a:pt x="151447" y="423863"/>
                </a:cubicBezTo>
                <a:cubicBezTo>
                  <a:pt x="166688" y="465773"/>
                  <a:pt x="205740" y="486728"/>
                  <a:pt x="265747" y="486728"/>
                </a:cubicBezTo>
                <a:cubicBezTo>
                  <a:pt x="295275" y="485775"/>
                  <a:pt x="323850" y="480060"/>
                  <a:pt x="351472" y="471488"/>
                </a:cubicBezTo>
                <a:cubicBezTo>
                  <a:pt x="391477" y="459105"/>
                  <a:pt x="430530" y="442913"/>
                  <a:pt x="468630" y="423863"/>
                </a:cubicBezTo>
                <a:cubicBezTo>
                  <a:pt x="469582" y="427673"/>
                  <a:pt x="470535" y="432435"/>
                  <a:pt x="470535" y="436245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9" name="Forme libre : forme 98">
            <a:extLst>
              <a:ext uri="{FF2B5EF4-FFF2-40B4-BE49-F238E27FC236}">
                <a16:creationId xmlns:a16="http://schemas.microsoft.com/office/drawing/2014/main" id="{12E33E54-ECAF-462B-B069-F233780DF121}"/>
              </a:ext>
            </a:extLst>
          </p:cNvPr>
          <p:cNvSpPr/>
          <p:nvPr/>
        </p:nvSpPr>
        <p:spPr>
          <a:xfrm rot="8716295">
            <a:off x="158172" y="907845"/>
            <a:ext cx="165259" cy="161228"/>
          </a:xfrm>
          <a:custGeom>
            <a:avLst/>
            <a:gdLst>
              <a:gd name="connsiteX0" fmla="*/ 343853 w 390525"/>
              <a:gd name="connsiteY0" fmla="*/ 144780 h 285750"/>
              <a:gd name="connsiteX1" fmla="*/ 344805 w 390525"/>
              <a:gd name="connsiteY1" fmla="*/ 144780 h 285750"/>
              <a:gd name="connsiteX2" fmla="*/ 12382 w 390525"/>
              <a:gd name="connsiteY2" fmla="*/ 288608 h 285750"/>
              <a:gd name="connsiteX3" fmla="*/ 0 w 390525"/>
              <a:gd name="connsiteY3" fmla="*/ 271463 h 285750"/>
              <a:gd name="connsiteX4" fmla="*/ 225743 w 390525"/>
              <a:gd name="connsiteY4" fmla="*/ 59055 h 285750"/>
              <a:gd name="connsiteX5" fmla="*/ 340043 w 390525"/>
              <a:gd name="connsiteY5" fmla="*/ 0 h 285750"/>
              <a:gd name="connsiteX6" fmla="*/ 399098 w 390525"/>
              <a:gd name="connsiteY6" fmla="*/ 70485 h 285750"/>
              <a:gd name="connsiteX7" fmla="*/ 343853 w 390525"/>
              <a:gd name="connsiteY7" fmla="*/ 14478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0525" h="285750">
                <a:moveTo>
                  <a:pt x="343853" y="144780"/>
                </a:moveTo>
                <a:lnTo>
                  <a:pt x="344805" y="144780"/>
                </a:lnTo>
                <a:lnTo>
                  <a:pt x="12382" y="288608"/>
                </a:lnTo>
                <a:lnTo>
                  <a:pt x="0" y="271463"/>
                </a:lnTo>
                <a:lnTo>
                  <a:pt x="225743" y="59055"/>
                </a:lnTo>
                <a:cubicBezTo>
                  <a:pt x="254318" y="25718"/>
                  <a:pt x="295275" y="4763"/>
                  <a:pt x="340043" y="0"/>
                </a:cubicBezTo>
                <a:cubicBezTo>
                  <a:pt x="385763" y="0"/>
                  <a:pt x="399098" y="40005"/>
                  <a:pt x="399098" y="70485"/>
                </a:cubicBezTo>
                <a:cubicBezTo>
                  <a:pt x="396240" y="103823"/>
                  <a:pt x="374332" y="131445"/>
                  <a:pt x="343853" y="144780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0" name="Forme libre : forme 99">
            <a:extLst>
              <a:ext uri="{FF2B5EF4-FFF2-40B4-BE49-F238E27FC236}">
                <a16:creationId xmlns:a16="http://schemas.microsoft.com/office/drawing/2014/main" id="{42ACC1F1-A8E1-420C-B7DE-55FFEE501260}"/>
              </a:ext>
            </a:extLst>
          </p:cNvPr>
          <p:cNvSpPr/>
          <p:nvPr/>
        </p:nvSpPr>
        <p:spPr>
          <a:xfrm rot="8716295">
            <a:off x="119318" y="804252"/>
            <a:ext cx="82785" cy="110380"/>
          </a:xfrm>
          <a:custGeom>
            <a:avLst/>
            <a:gdLst>
              <a:gd name="connsiteX0" fmla="*/ 103823 w 114300"/>
              <a:gd name="connsiteY0" fmla="*/ 103823 h 114300"/>
              <a:gd name="connsiteX1" fmla="*/ 60960 w 114300"/>
              <a:gd name="connsiteY1" fmla="*/ 121920 h 114300"/>
              <a:gd name="connsiteX2" fmla="*/ 18098 w 114300"/>
              <a:gd name="connsiteY2" fmla="*/ 104775 h 114300"/>
              <a:gd name="connsiteX3" fmla="*/ 0 w 114300"/>
              <a:gd name="connsiteY3" fmla="*/ 61913 h 114300"/>
              <a:gd name="connsiteX4" fmla="*/ 0 w 114300"/>
              <a:gd name="connsiteY4" fmla="*/ 60960 h 114300"/>
              <a:gd name="connsiteX5" fmla="*/ 18098 w 114300"/>
              <a:gd name="connsiteY5" fmla="*/ 18098 h 114300"/>
              <a:gd name="connsiteX6" fmla="*/ 60960 w 114300"/>
              <a:gd name="connsiteY6" fmla="*/ 0 h 114300"/>
              <a:gd name="connsiteX7" fmla="*/ 103823 w 114300"/>
              <a:gd name="connsiteY7" fmla="*/ 18098 h 114300"/>
              <a:gd name="connsiteX8" fmla="*/ 103823 w 114300"/>
              <a:gd name="connsiteY8" fmla="*/ 103823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" h="114300">
                <a:moveTo>
                  <a:pt x="103823" y="103823"/>
                </a:moveTo>
                <a:cubicBezTo>
                  <a:pt x="92393" y="115253"/>
                  <a:pt x="77153" y="121920"/>
                  <a:pt x="60960" y="121920"/>
                </a:cubicBezTo>
                <a:cubicBezTo>
                  <a:pt x="44768" y="121920"/>
                  <a:pt x="29528" y="116205"/>
                  <a:pt x="18098" y="104775"/>
                </a:cubicBezTo>
                <a:cubicBezTo>
                  <a:pt x="6668" y="93345"/>
                  <a:pt x="0" y="78105"/>
                  <a:pt x="0" y="61913"/>
                </a:cubicBezTo>
                <a:lnTo>
                  <a:pt x="0" y="60960"/>
                </a:lnTo>
                <a:cubicBezTo>
                  <a:pt x="0" y="44768"/>
                  <a:pt x="6668" y="29528"/>
                  <a:pt x="18098" y="18098"/>
                </a:cubicBezTo>
                <a:cubicBezTo>
                  <a:pt x="29528" y="6668"/>
                  <a:pt x="44768" y="0"/>
                  <a:pt x="60960" y="0"/>
                </a:cubicBezTo>
                <a:cubicBezTo>
                  <a:pt x="77153" y="0"/>
                  <a:pt x="92393" y="6668"/>
                  <a:pt x="103823" y="18098"/>
                </a:cubicBezTo>
                <a:cubicBezTo>
                  <a:pt x="127635" y="40958"/>
                  <a:pt x="127635" y="80010"/>
                  <a:pt x="103823" y="103823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1" name="Forme libre : forme 100">
            <a:extLst>
              <a:ext uri="{FF2B5EF4-FFF2-40B4-BE49-F238E27FC236}">
                <a16:creationId xmlns:a16="http://schemas.microsoft.com/office/drawing/2014/main" id="{B902C445-D42B-4D0E-8897-FDE236E78375}"/>
              </a:ext>
            </a:extLst>
          </p:cNvPr>
          <p:cNvSpPr/>
          <p:nvPr/>
        </p:nvSpPr>
        <p:spPr>
          <a:xfrm rot="8716295">
            <a:off x="69973" y="675231"/>
            <a:ext cx="82785" cy="110380"/>
          </a:xfrm>
          <a:custGeom>
            <a:avLst/>
            <a:gdLst>
              <a:gd name="connsiteX0" fmla="*/ 103823 w 114300"/>
              <a:gd name="connsiteY0" fmla="*/ 103823 h 114300"/>
              <a:gd name="connsiteX1" fmla="*/ 60960 w 114300"/>
              <a:gd name="connsiteY1" fmla="*/ 121920 h 114300"/>
              <a:gd name="connsiteX2" fmla="*/ 18098 w 114300"/>
              <a:gd name="connsiteY2" fmla="*/ 104775 h 114300"/>
              <a:gd name="connsiteX3" fmla="*/ 0 w 114300"/>
              <a:gd name="connsiteY3" fmla="*/ 61913 h 114300"/>
              <a:gd name="connsiteX4" fmla="*/ 0 w 114300"/>
              <a:gd name="connsiteY4" fmla="*/ 60960 h 114300"/>
              <a:gd name="connsiteX5" fmla="*/ 18098 w 114300"/>
              <a:gd name="connsiteY5" fmla="*/ 18098 h 114300"/>
              <a:gd name="connsiteX6" fmla="*/ 60960 w 114300"/>
              <a:gd name="connsiteY6" fmla="*/ 0 h 114300"/>
              <a:gd name="connsiteX7" fmla="*/ 103823 w 114300"/>
              <a:gd name="connsiteY7" fmla="*/ 18098 h 114300"/>
              <a:gd name="connsiteX8" fmla="*/ 103823 w 114300"/>
              <a:gd name="connsiteY8" fmla="*/ 103823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" h="114300">
                <a:moveTo>
                  <a:pt x="103823" y="103823"/>
                </a:moveTo>
                <a:cubicBezTo>
                  <a:pt x="92393" y="115253"/>
                  <a:pt x="77153" y="121920"/>
                  <a:pt x="60960" y="121920"/>
                </a:cubicBezTo>
                <a:cubicBezTo>
                  <a:pt x="44768" y="121920"/>
                  <a:pt x="29528" y="116205"/>
                  <a:pt x="18098" y="104775"/>
                </a:cubicBezTo>
                <a:cubicBezTo>
                  <a:pt x="6668" y="93345"/>
                  <a:pt x="0" y="78105"/>
                  <a:pt x="0" y="61913"/>
                </a:cubicBezTo>
                <a:lnTo>
                  <a:pt x="0" y="60960"/>
                </a:lnTo>
                <a:cubicBezTo>
                  <a:pt x="0" y="44768"/>
                  <a:pt x="6668" y="29528"/>
                  <a:pt x="18098" y="18098"/>
                </a:cubicBezTo>
                <a:cubicBezTo>
                  <a:pt x="29528" y="6668"/>
                  <a:pt x="44768" y="0"/>
                  <a:pt x="60960" y="0"/>
                </a:cubicBezTo>
                <a:cubicBezTo>
                  <a:pt x="77153" y="0"/>
                  <a:pt x="92393" y="6668"/>
                  <a:pt x="103823" y="18098"/>
                </a:cubicBezTo>
                <a:cubicBezTo>
                  <a:pt x="127635" y="40958"/>
                  <a:pt x="127635" y="80010"/>
                  <a:pt x="103823" y="103823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2" name="Forme libre : forme 101">
            <a:extLst>
              <a:ext uri="{FF2B5EF4-FFF2-40B4-BE49-F238E27FC236}">
                <a16:creationId xmlns:a16="http://schemas.microsoft.com/office/drawing/2014/main" id="{4EDB9DFE-AA44-492B-9D2C-70F199FD6162}"/>
              </a:ext>
            </a:extLst>
          </p:cNvPr>
          <p:cNvSpPr/>
          <p:nvPr/>
        </p:nvSpPr>
        <p:spPr>
          <a:xfrm rot="8716295">
            <a:off x="-5251" y="316701"/>
            <a:ext cx="10501" cy="20198"/>
          </a:xfrm>
          <a:custGeom>
            <a:avLst/>
            <a:gdLst>
              <a:gd name="connsiteX0" fmla="*/ 0 w 14001"/>
              <a:gd name="connsiteY0" fmla="*/ 20198 h 20198"/>
              <a:gd name="connsiteX1" fmla="*/ 0 w 14001"/>
              <a:gd name="connsiteY1" fmla="*/ 0 h 20198"/>
              <a:gd name="connsiteX2" fmla="*/ 14001 w 14001"/>
              <a:gd name="connsiteY2" fmla="*/ 0 h 20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001" h="20198">
                <a:moveTo>
                  <a:pt x="0" y="20198"/>
                </a:moveTo>
                <a:lnTo>
                  <a:pt x="0" y="0"/>
                </a:lnTo>
                <a:lnTo>
                  <a:pt x="14001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3" name="Forme libre : forme 102">
            <a:extLst>
              <a:ext uri="{FF2B5EF4-FFF2-40B4-BE49-F238E27FC236}">
                <a16:creationId xmlns:a16="http://schemas.microsoft.com/office/drawing/2014/main" id="{9B8E4668-5129-4061-833F-DDB8DC144C55}"/>
              </a:ext>
            </a:extLst>
          </p:cNvPr>
          <p:cNvSpPr/>
          <p:nvPr/>
        </p:nvSpPr>
        <p:spPr>
          <a:xfrm rot="13089394">
            <a:off x="-61243" y="472652"/>
            <a:ext cx="130223" cy="237684"/>
          </a:xfrm>
          <a:custGeom>
            <a:avLst/>
            <a:gdLst>
              <a:gd name="connsiteX0" fmla="*/ 173631 w 173631"/>
              <a:gd name="connsiteY0" fmla="*/ 220990 h 237684"/>
              <a:gd name="connsiteX1" fmla="*/ 130972 w 173631"/>
              <a:gd name="connsiteY1" fmla="*/ 232382 h 237684"/>
              <a:gd name="connsiteX2" fmla="*/ 91597 w 173631"/>
              <a:gd name="connsiteY2" fmla="*/ 237521 h 237684"/>
              <a:gd name="connsiteX3" fmla="*/ 23727 w 173631"/>
              <a:gd name="connsiteY3" fmla="*/ 209931 h 237684"/>
              <a:gd name="connsiteX4" fmla="*/ 0 w 173631"/>
              <a:gd name="connsiteY4" fmla="*/ 115023 h 237684"/>
              <a:gd name="connsiteX5" fmla="*/ 0 w 173631"/>
              <a:gd name="connsiteY5" fmla="*/ 0 h 237684"/>
              <a:gd name="connsiteX6" fmla="*/ 76176 w 173631"/>
              <a:gd name="connsiteY6" fmla="*/ 96953 h 237684"/>
              <a:gd name="connsiteX7" fmla="*/ 76768 w 173631"/>
              <a:gd name="connsiteY7" fmla="*/ 109023 h 237684"/>
              <a:gd name="connsiteX8" fmla="*/ 87734 w 173631"/>
              <a:gd name="connsiteY8" fmla="*/ 154201 h 237684"/>
              <a:gd name="connsiteX9" fmla="*/ 111117 w 173631"/>
              <a:gd name="connsiteY9" fmla="*/ 181514 h 237684"/>
              <a:gd name="connsiteX10" fmla="*/ 148930 w 173631"/>
              <a:gd name="connsiteY10" fmla="*/ 189552 h 237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3631" h="237684">
                <a:moveTo>
                  <a:pt x="173631" y="220990"/>
                </a:moveTo>
                <a:lnTo>
                  <a:pt x="130972" y="232382"/>
                </a:lnTo>
                <a:cubicBezTo>
                  <a:pt x="116428" y="235210"/>
                  <a:pt x="103047" y="236831"/>
                  <a:pt x="91597" y="237521"/>
                </a:cubicBezTo>
                <a:cubicBezTo>
                  <a:pt x="66215" y="239176"/>
                  <a:pt x="41384" y="228141"/>
                  <a:pt x="23727" y="209931"/>
                </a:cubicBezTo>
                <a:cubicBezTo>
                  <a:pt x="4966" y="191722"/>
                  <a:pt x="0" y="160270"/>
                  <a:pt x="0" y="115023"/>
                </a:cubicBezTo>
                <a:lnTo>
                  <a:pt x="0" y="0"/>
                </a:lnTo>
                <a:lnTo>
                  <a:pt x="76176" y="96953"/>
                </a:lnTo>
                <a:lnTo>
                  <a:pt x="76768" y="109023"/>
                </a:lnTo>
                <a:cubicBezTo>
                  <a:pt x="79044" y="124404"/>
                  <a:pt x="82768" y="139578"/>
                  <a:pt x="87734" y="154201"/>
                </a:cubicBezTo>
                <a:cubicBezTo>
                  <a:pt x="92149" y="166340"/>
                  <a:pt x="100012" y="175445"/>
                  <a:pt x="111117" y="181514"/>
                </a:cubicBezTo>
                <a:lnTo>
                  <a:pt x="148930" y="189552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4" name="Forme libre : forme 103">
            <a:extLst>
              <a:ext uri="{FF2B5EF4-FFF2-40B4-BE49-F238E27FC236}">
                <a16:creationId xmlns:a16="http://schemas.microsoft.com/office/drawing/2014/main" id="{99FF5E45-909E-4FF2-B754-B344F6F11F69}"/>
              </a:ext>
            </a:extLst>
          </p:cNvPr>
          <p:cNvSpPr/>
          <p:nvPr/>
        </p:nvSpPr>
        <p:spPr>
          <a:xfrm rot="8716295">
            <a:off x="-8830" y="244430"/>
            <a:ext cx="165259" cy="161228"/>
          </a:xfrm>
          <a:custGeom>
            <a:avLst/>
            <a:gdLst>
              <a:gd name="connsiteX0" fmla="*/ 343853 w 390525"/>
              <a:gd name="connsiteY0" fmla="*/ 144780 h 285750"/>
              <a:gd name="connsiteX1" fmla="*/ 344805 w 390525"/>
              <a:gd name="connsiteY1" fmla="*/ 144780 h 285750"/>
              <a:gd name="connsiteX2" fmla="*/ 12382 w 390525"/>
              <a:gd name="connsiteY2" fmla="*/ 288608 h 285750"/>
              <a:gd name="connsiteX3" fmla="*/ 0 w 390525"/>
              <a:gd name="connsiteY3" fmla="*/ 271463 h 285750"/>
              <a:gd name="connsiteX4" fmla="*/ 225743 w 390525"/>
              <a:gd name="connsiteY4" fmla="*/ 59055 h 285750"/>
              <a:gd name="connsiteX5" fmla="*/ 340043 w 390525"/>
              <a:gd name="connsiteY5" fmla="*/ 0 h 285750"/>
              <a:gd name="connsiteX6" fmla="*/ 399098 w 390525"/>
              <a:gd name="connsiteY6" fmla="*/ 70485 h 285750"/>
              <a:gd name="connsiteX7" fmla="*/ 343853 w 390525"/>
              <a:gd name="connsiteY7" fmla="*/ 14478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0525" h="285750">
                <a:moveTo>
                  <a:pt x="343853" y="144780"/>
                </a:moveTo>
                <a:lnTo>
                  <a:pt x="344805" y="144780"/>
                </a:lnTo>
                <a:lnTo>
                  <a:pt x="12382" y="288608"/>
                </a:lnTo>
                <a:lnTo>
                  <a:pt x="0" y="271463"/>
                </a:lnTo>
                <a:lnTo>
                  <a:pt x="225743" y="59055"/>
                </a:lnTo>
                <a:cubicBezTo>
                  <a:pt x="254318" y="25718"/>
                  <a:pt x="295275" y="4763"/>
                  <a:pt x="340043" y="0"/>
                </a:cubicBezTo>
                <a:cubicBezTo>
                  <a:pt x="385763" y="0"/>
                  <a:pt x="399098" y="40005"/>
                  <a:pt x="399098" y="70485"/>
                </a:cubicBezTo>
                <a:cubicBezTo>
                  <a:pt x="396240" y="103823"/>
                  <a:pt x="374332" y="131445"/>
                  <a:pt x="343853" y="144780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5" name="Forme libre : forme 104">
            <a:extLst>
              <a:ext uri="{FF2B5EF4-FFF2-40B4-BE49-F238E27FC236}">
                <a16:creationId xmlns:a16="http://schemas.microsoft.com/office/drawing/2014/main" id="{EB79107E-889E-47A5-A1AB-E4F4B49C7BFA}"/>
              </a:ext>
            </a:extLst>
          </p:cNvPr>
          <p:cNvSpPr/>
          <p:nvPr/>
        </p:nvSpPr>
        <p:spPr>
          <a:xfrm rot="8716295">
            <a:off x="-22569" y="143486"/>
            <a:ext cx="58291" cy="97260"/>
          </a:xfrm>
          <a:custGeom>
            <a:avLst/>
            <a:gdLst>
              <a:gd name="connsiteX0" fmla="*/ 15821 w 77721"/>
              <a:gd name="connsiteY0" fmla="*/ 97260 h 97260"/>
              <a:gd name="connsiteX1" fmla="*/ 0 w 77721"/>
              <a:gd name="connsiteY1" fmla="*/ 59790 h 97260"/>
              <a:gd name="connsiteX2" fmla="*/ 0 w 77721"/>
              <a:gd name="connsiteY2" fmla="*/ 58869 h 97260"/>
              <a:gd name="connsiteX3" fmla="*/ 17477 w 77721"/>
              <a:gd name="connsiteY3" fmla="*/ 17477 h 97260"/>
              <a:gd name="connsiteX4" fmla="*/ 58869 w 77721"/>
              <a:gd name="connsiteY4" fmla="*/ 0 h 97260"/>
              <a:gd name="connsiteX5" fmla="*/ 77721 w 77721"/>
              <a:gd name="connsiteY5" fmla="*/ 7960 h 9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721" h="97260">
                <a:moveTo>
                  <a:pt x="15821" y="97260"/>
                </a:moveTo>
                <a:lnTo>
                  <a:pt x="0" y="59790"/>
                </a:lnTo>
                <a:lnTo>
                  <a:pt x="0" y="58869"/>
                </a:lnTo>
                <a:cubicBezTo>
                  <a:pt x="0" y="43233"/>
                  <a:pt x="6439" y="28515"/>
                  <a:pt x="17477" y="17477"/>
                </a:cubicBezTo>
                <a:cubicBezTo>
                  <a:pt x="28515" y="6439"/>
                  <a:pt x="43233" y="0"/>
                  <a:pt x="58869" y="0"/>
                </a:cubicBezTo>
                <a:lnTo>
                  <a:pt x="77721" y="796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6" name="Forme libre : forme 105">
            <a:extLst>
              <a:ext uri="{FF2B5EF4-FFF2-40B4-BE49-F238E27FC236}">
                <a16:creationId xmlns:a16="http://schemas.microsoft.com/office/drawing/2014/main" id="{D8EC7674-F8C4-4C98-B223-FB48E7028D2B}"/>
              </a:ext>
            </a:extLst>
          </p:cNvPr>
          <p:cNvSpPr/>
          <p:nvPr/>
        </p:nvSpPr>
        <p:spPr>
          <a:xfrm rot="8716295">
            <a:off x="-13347" y="3452695"/>
            <a:ext cx="43841" cy="44199"/>
          </a:xfrm>
          <a:custGeom>
            <a:avLst/>
            <a:gdLst>
              <a:gd name="connsiteX0" fmla="*/ 0 w 58455"/>
              <a:gd name="connsiteY0" fmla="*/ 44199 h 44199"/>
              <a:gd name="connsiteX1" fmla="*/ 0 w 58455"/>
              <a:gd name="connsiteY1" fmla="*/ 0 h 44199"/>
              <a:gd name="connsiteX2" fmla="*/ 58455 w 58455"/>
              <a:gd name="connsiteY2" fmla="*/ 0 h 44199"/>
              <a:gd name="connsiteX3" fmla="*/ 27817 w 58455"/>
              <a:gd name="connsiteY3" fmla="*/ 44199 h 44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455" h="44199">
                <a:moveTo>
                  <a:pt x="0" y="44199"/>
                </a:moveTo>
                <a:lnTo>
                  <a:pt x="0" y="0"/>
                </a:lnTo>
                <a:lnTo>
                  <a:pt x="58455" y="0"/>
                </a:lnTo>
                <a:lnTo>
                  <a:pt x="27817" y="44199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7" name="Forme libre : forme 106">
            <a:extLst>
              <a:ext uri="{FF2B5EF4-FFF2-40B4-BE49-F238E27FC236}">
                <a16:creationId xmlns:a16="http://schemas.microsoft.com/office/drawing/2014/main" id="{4367C4D5-414D-49AB-A590-D84D23E38E78}"/>
              </a:ext>
            </a:extLst>
          </p:cNvPr>
          <p:cNvSpPr/>
          <p:nvPr/>
        </p:nvSpPr>
        <p:spPr>
          <a:xfrm rot="13089394">
            <a:off x="-68613" y="3601812"/>
            <a:ext cx="154895" cy="292654"/>
          </a:xfrm>
          <a:custGeom>
            <a:avLst/>
            <a:gdLst>
              <a:gd name="connsiteX0" fmla="*/ 206527 w 206527"/>
              <a:gd name="connsiteY0" fmla="*/ 258693 h 292654"/>
              <a:gd name="connsiteX1" fmla="*/ 177331 w 206527"/>
              <a:gd name="connsiteY1" fmla="*/ 274971 h 292654"/>
              <a:gd name="connsiteX2" fmla="*/ 91597 w 206527"/>
              <a:gd name="connsiteY2" fmla="*/ 292491 h 292654"/>
              <a:gd name="connsiteX3" fmla="*/ 23727 w 206527"/>
              <a:gd name="connsiteY3" fmla="*/ 264901 h 292654"/>
              <a:gd name="connsiteX4" fmla="*/ 0 w 206527"/>
              <a:gd name="connsiteY4" fmla="*/ 169993 h 292654"/>
              <a:gd name="connsiteX5" fmla="*/ 0 w 206527"/>
              <a:gd name="connsiteY5" fmla="*/ 1698 h 292654"/>
              <a:gd name="connsiteX6" fmla="*/ 3273 w 206527"/>
              <a:gd name="connsiteY6" fmla="*/ 0 h 292654"/>
              <a:gd name="connsiteX7" fmla="*/ 74297 w 206527"/>
              <a:gd name="connsiteY7" fmla="*/ 90396 h 292654"/>
              <a:gd name="connsiteX8" fmla="*/ 74492 w 206527"/>
              <a:gd name="connsiteY8" fmla="*/ 117574 h 292654"/>
              <a:gd name="connsiteX9" fmla="*/ 87734 w 206527"/>
              <a:gd name="connsiteY9" fmla="*/ 209171 h 292654"/>
              <a:gd name="connsiteX10" fmla="*/ 153949 w 206527"/>
              <a:gd name="connsiteY10" fmla="*/ 245589 h 292654"/>
              <a:gd name="connsiteX11" fmla="*/ 191049 w 206527"/>
              <a:gd name="connsiteY11" fmla="*/ 238993 h 292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527" h="292654">
                <a:moveTo>
                  <a:pt x="206527" y="258693"/>
                </a:moveTo>
                <a:lnTo>
                  <a:pt x="177331" y="274971"/>
                </a:lnTo>
                <a:cubicBezTo>
                  <a:pt x="145121" y="286007"/>
                  <a:pt x="114496" y="291111"/>
                  <a:pt x="91597" y="292491"/>
                </a:cubicBezTo>
                <a:cubicBezTo>
                  <a:pt x="66215" y="294146"/>
                  <a:pt x="41385" y="283111"/>
                  <a:pt x="23727" y="264901"/>
                </a:cubicBezTo>
                <a:cubicBezTo>
                  <a:pt x="4966" y="246692"/>
                  <a:pt x="0" y="215240"/>
                  <a:pt x="0" y="169993"/>
                </a:cubicBezTo>
                <a:lnTo>
                  <a:pt x="0" y="1698"/>
                </a:lnTo>
                <a:lnTo>
                  <a:pt x="3273" y="0"/>
                </a:lnTo>
                <a:lnTo>
                  <a:pt x="74297" y="90396"/>
                </a:lnTo>
                <a:lnTo>
                  <a:pt x="74492" y="117574"/>
                </a:lnTo>
                <a:cubicBezTo>
                  <a:pt x="72836" y="148474"/>
                  <a:pt x="77802" y="179926"/>
                  <a:pt x="87734" y="209171"/>
                </a:cubicBezTo>
                <a:cubicBezTo>
                  <a:pt x="96564" y="233450"/>
                  <a:pt x="119187" y="245589"/>
                  <a:pt x="153949" y="245589"/>
                </a:cubicBezTo>
                <a:lnTo>
                  <a:pt x="191049" y="238993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8" name="Forme libre : forme 107">
            <a:extLst>
              <a:ext uri="{FF2B5EF4-FFF2-40B4-BE49-F238E27FC236}">
                <a16:creationId xmlns:a16="http://schemas.microsoft.com/office/drawing/2014/main" id="{C0F2930B-1B76-4127-88A5-3C45B984D36E}"/>
              </a:ext>
            </a:extLst>
          </p:cNvPr>
          <p:cNvSpPr/>
          <p:nvPr/>
        </p:nvSpPr>
        <p:spPr>
          <a:xfrm rot="8716295">
            <a:off x="18571" y="3389623"/>
            <a:ext cx="165259" cy="161228"/>
          </a:xfrm>
          <a:custGeom>
            <a:avLst/>
            <a:gdLst>
              <a:gd name="connsiteX0" fmla="*/ 343853 w 390525"/>
              <a:gd name="connsiteY0" fmla="*/ 144780 h 285750"/>
              <a:gd name="connsiteX1" fmla="*/ 344805 w 390525"/>
              <a:gd name="connsiteY1" fmla="*/ 144780 h 285750"/>
              <a:gd name="connsiteX2" fmla="*/ 12382 w 390525"/>
              <a:gd name="connsiteY2" fmla="*/ 288608 h 285750"/>
              <a:gd name="connsiteX3" fmla="*/ 0 w 390525"/>
              <a:gd name="connsiteY3" fmla="*/ 271463 h 285750"/>
              <a:gd name="connsiteX4" fmla="*/ 225743 w 390525"/>
              <a:gd name="connsiteY4" fmla="*/ 59055 h 285750"/>
              <a:gd name="connsiteX5" fmla="*/ 340043 w 390525"/>
              <a:gd name="connsiteY5" fmla="*/ 0 h 285750"/>
              <a:gd name="connsiteX6" fmla="*/ 399098 w 390525"/>
              <a:gd name="connsiteY6" fmla="*/ 70485 h 285750"/>
              <a:gd name="connsiteX7" fmla="*/ 343853 w 390525"/>
              <a:gd name="connsiteY7" fmla="*/ 14478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0525" h="285750">
                <a:moveTo>
                  <a:pt x="343853" y="144780"/>
                </a:moveTo>
                <a:lnTo>
                  <a:pt x="344805" y="144780"/>
                </a:lnTo>
                <a:lnTo>
                  <a:pt x="12382" y="288608"/>
                </a:lnTo>
                <a:lnTo>
                  <a:pt x="0" y="271463"/>
                </a:lnTo>
                <a:lnTo>
                  <a:pt x="225743" y="59055"/>
                </a:lnTo>
                <a:cubicBezTo>
                  <a:pt x="254318" y="25718"/>
                  <a:pt x="295275" y="4763"/>
                  <a:pt x="340043" y="0"/>
                </a:cubicBezTo>
                <a:cubicBezTo>
                  <a:pt x="385763" y="0"/>
                  <a:pt x="399098" y="40005"/>
                  <a:pt x="399098" y="70485"/>
                </a:cubicBezTo>
                <a:cubicBezTo>
                  <a:pt x="396240" y="103823"/>
                  <a:pt x="374332" y="131445"/>
                  <a:pt x="343853" y="144780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9" name="Forme libre : forme 108">
            <a:extLst>
              <a:ext uri="{FF2B5EF4-FFF2-40B4-BE49-F238E27FC236}">
                <a16:creationId xmlns:a16="http://schemas.microsoft.com/office/drawing/2014/main" id="{5D516E03-78DF-4FFF-8FB2-A397635DD48F}"/>
              </a:ext>
            </a:extLst>
          </p:cNvPr>
          <p:cNvSpPr/>
          <p:nvPr/>
        </p:nvSpPr>
        <p:spPr>
          <a:xfrm rot="8716295">
            <a:off x="-18036" y="3281742"/>
            <a:ext cx="79532" cy="113733"/>
          </a:xfrm>
          <a:custGeom>
            <a:avLst/>
            <a:gdLst>
              <a:gd name="connsiteX0" fmla="*/ 17477 w 106042"/>
              <a:gd name="connsiteY0" fmla="*/ 101182 h 113733"/>
              <a:gd name="connsiteX1" fmla="*/ 0 w 106042"/>
              <a:gd name="connsiteY1" fmla="*/ 59790 h 113733"/>
              <a:gd name="connsiteX2" fmla="*/ 0 w 106042"/>
              <a:gd name="connsiteY2" fmla="*/ 58869 h 113733"/>
              <a:gd name="connsiteX3" fmla="*/ 17477 w 106042"/>
              <a:gd name="connsiteY3" fmla="*/ 17477 h 113733"/>
              <a:gd name="connsiteX4" fmla="*/ 58869 w 106042"/>
              <a:gd name="connsiteY4" fmla="*/ 0 h 113733"/>
              <a:gd name="connsiteX5" fmla="*/ 100262 w 106042"/>
              <a:gd name="connsiteY5" fmla="*/ 17477 h 113733"/>
              <a:gd name="connsiteX6" fmla="*/ 106042 w 106042"/>
              <a:gd name="connsiteY6" fmla="*/ 31234 h 113733"/>
              <a:gd name="connsiteX7" fmla="*/ 48856 w 106042"/>
              <a:gd name="connsiteY7" fmla="*/ 113733 h 113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6042" h="113733">
                <a:moveTo>
                  <a:pt x="17477" y="101182"/>
                </a:moveTo>
                <a:cubicBezTo>
                  <a:pt x="6439" y="90144"/>
                  <a:pt x="0" y="75426"/>
                  <a:pt x="0" y="59790"/>
                </a:cubicBezTo>
                <a:lnTo>
                  <a:pt x="0" y="58869"/>
                </a:lnTo>
                <a:cubicBezTo>
                  <a:pt x="0" y="43233"/>
                  <a:pt x="6439" y="28515"/>
                  <a:pt x="17477" y="17477"/>
                </a:cubicBezTo>
                <a:cubicBezTo>
                  <a:pt x="28515" y="6439"/>
                  <a:pt x="43233" y="0"/>
                  <a:pt x="58869" y="0"/>
                </a:cubicBezTo>
                <a:cubicBezTo>
                  <a:pt x="74507" y="0"/>
                  <a:pt x="89224" y="6439"/>
                  <a:pt x="100262" y="17477"/>
                </a:cubicBezTo>
                <a:lnTo>
                  <a:pt x="106042" y="31234"/>
                </a:lnTo>
                <a:lnTo>
                  <a:pt x="48856" y="113733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0" name="Forme libre : forme 109">
            <a:extLst>
              <a:ext uri="{FF2B5EF4-FFF2-40B4-BE49-F238E27FC236}">
                <a16:creationId xmlns:a16="http://schemas.microsoft.com/office/drawing/2014/main" id="{4709179C-E348-4A89-8150-2CCBA6DE45C5}"/>
              </a:ext>
            </a:extLst>
          </p:cNvPr>
          <p:cNvSpPr/>
          <p:nvPr/>
        </p:nvSpPr>
        <p:spPr>
          <a:xfrm rot="8716295">
            <a:off x="-16443" y="3179872"/>
            <a:ext cx="34332" cy="62656"/>
          </a:xfrm>
          <a:custGeom>
            <a:avLst/>
            <a:gdLst>
              <a:gd name="connsiteX0" fmla="*/ 2345 w 45776"/>
              <a:gd name="connsiteY0" fmla="*/ 62656 h 62656"/>
              <a:gd name="connsiteX1" fmla="*/ 0 w 45776"/>
              <a:gd name="connsiteY1" fmla="*/ 57104 h 62656"/>
              <a:gd name="connsiteX2" fmla="*/ 0 w 45776"/>
              <a:gd name="connsiteY2" fmla="*/ 56183 h 62656"/>
              <a:gd name="connsiteX3" fmla="*/ 17477 w 45776"/>
              <a:gd name="connsiteY3" fmla="*/ 14791 h 62656"/>
              <a:gd name="connsiteX4" fmla="*/ 36449 w 45776"/>
              <a:gd name="connsiteY4" fmla="*/ 1913 h 62656"/>
              <a:gd name="connsiteX5" fmla="*/ 45776 w 45776"/>
              <a:gd name="connsiteY5" fmla="*/ 0 h 6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776" h="62656">
                <a:moveTo>
                  <a:pt x="2345" y="62656"/>
                </a:moveTo>
                <a:lnTo>
                  <a:pt x="0" y="57104"/>
                </a:lnTo>
                <a:lnTo>
                  <a:pt x="0" y="56183"/>
                </a:lnTo>
                <a:cubicBezTo>
                  <a:pt x="0" y="40547"/>
                  <a:pt x="6439" y="25829"/>
                  <a:pt x="17477" y="14791"/>
                </a:cubicBezTo>
                <a:cubicBezTo>
                  <a:pt x="22996" y="9272"/>
                  <a:pt x="29435" y="4903"/>
                  <a:pt x="36449" y="1913"/>
                </a:cubicBezTo>
                <a:lnTo>
                  <a:pt x="45776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1" name="Forme libre : forme 110">
            <a:extLst>
              <a:ext uri="{FF2B5EF4-FFF2-40B4-BE49-F238E27FC236}">
                <a16:creationId xmlns:a16="http://schemas.microsoft.com/office/drawing/2014/main" id="{E216B864-0116-44B5-A0E9-8D6C9FB4451C}"/>
              </a:ext>
            </a:extLst>
          </p:cNvPr>
          <p:cNvSpPr/>
          <p:nvPr/>
        </p:nvSpPr>
        <p:spPr>
          <a:xfrm rot="8716295">
            <a:off x="-15993" y="4100650"/>
            <a:ext cx="59335" cy="50123"/>
          </a:xfrm>
          <a:custGeom>
            <a:avLst/>
            <a:gdLst>
              <a:gd name="connsiteX0" fmla="*/ 0 w 79113"/>
              <a:gd name="connsiteY0" fmla="*/ 50123 h 50123"/>
              <a:gd name="connsiteX1" fmla="*/ 0 w 79113"/>
              <a:gd name="connsiteY1" fmla="*/ 0 h 50123"/>
              <a:gd name="connsiteX2" fmla="*/ 79113 w 79113"/>
              <a:gd name="connsiteY2" fmla="*/ 0 h 50123"/>
              <a:gd name="connsiteX3" fmla="*/ 44369 w 79113"/>
              <a:gd name="connsiteY3" fmla="*/ 50123 h 50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9113" h="50123">
                <a:moveTo>
                  <a:pt x="0" y="50123"/>
                </a:moveTo>
                <a:lnTo>
                  <a:pt x="0" y="0"/>
                </a:lnTo>
                <a:lnTo>
                  <a:pt x="79113" y="0"/>
                </a:lnTo>
                <a:lnTo>
                  <a:pt x="44369" y="50123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2" name="Forme libre : forme 111">
            <a:extLst>
              <a:ext uri="{FF2B5EF4-FFF2-40B4-BE49-F238E27FC236}">
                <a16:creationId xmlns:a16="http://schemas.microsoft.com/office/drawing/2014/main" id="{E81DDFAA-1A06-4A18-8287-C68132D6876A}"/>
              </a:ext>
            </a:extLst>
          </p:cNvPr>
          <p:cNvSpPr/>
          <p:nvPr/>
        </p:nvSpPr>
        <p:spPr>
          <a:xfrm rot="8716295">
            <a:off x="-30343" y="3981562"/>
            <a:ext cx="194796" cy="250615"/>
          </a:xfrm>
          <a:custGeom>
            <a:avLst/>
            <a:gdLst>
              <a:gd name="connsiteX0" fmla="*/ 544830 w 542925"/>
              <a:gd name="connsiteY0" fmla="*/ 184905 h 523875"/>
              <a:gd name="connsiteX1" fmla="*/ 544830 w 542925"/>
              <a:gd name="connsiteY1" fmla="*/ 197288 h 523875"/>
              <a:gd name="connsiteX2" fmla="*/ 415290 w 542925"/>
              <a:gd name="connsiteY2" fmla="*/ 204908 h 523875"/>
              <a:gd name="connsiteX3" fmla="*/ 415290 w 542925"/>
              <a:gd name="connsiteY3" fmla="*/ 170618 h 523875"/>
              <a:gd name="connsiteX4" fmla="*/ 344805 w 542925"/>
              <a:gd name="connsiteY4" fmla="*/ 83940 h 523875"/>
              <a:gd name="connsiteX5" fmla="*/ 233363 w 542925"/>
              <a:gd name="connsiteY5" fmla="*/ 266820 h 523875"/>
              <a:gd name="connsiteX6" fmla="*/ 233363 w 542925"/>
              <a:gd name="connsiteY6" fmla="*/ 446843 h 523875"/>
              <a:gd name="connsiteX7" fmla="*/ 107632 w 542925"/>
              <a:gd name="connsiteY7" fmla="*/ 532568 h 523875"/>
              <a:gd name="connsiteX8" fmla="*/ 107632 w 542925"/>
              <a:gd name="connsiteY8" fmla="*/ 95370 h 523875"/>
              <a:gd name="connsiteX9" fmla="*/ 0 w 542925"/>
              <a:gd name="connsiteY9" fmla="*/ 95370 h 523875"/>
              <a:gd name="connsiteX10" fmla="*/ 0 w 542925"/>
              <a:gd name="connsiteY10" fmla="*/ 2978 h 523875"/>
              <a:gd name="connsiteX11" fmla="*/ 219075 w 542925"/>
              <a:gd name="connsiteY11" fmla="*/ 2978 h 523875"/>
              <a:gd name="connsiteX12" fmla="*/ 219075 w 542925"/>
              <a:gd name="connsiteY12" fmla="*/ 157283 h 523875"/>
              <a:gd name="connsiteX13" fmla="*/ 221932 w 542925"/>
              <a:gd name="connsiteY13" fmla="*/ 157283 h 523875"/>
              <a:gd name="connsiteX14" fmla="*/ 321945 w 542925"/>
              <a:gd name="connsiteY14" fmla="*/ 12503 h 523875"/>
              <a:gd name="connsiteX15" fmla="*/ 387667 w 542925"/>
              <a:gd name="connsiteY15" fmla="*/ 120 h 523875"/>
              <a:gd name="connsiteX16" fmla="*/ 544830 w 542925"/>
              <a:gd name="connsiteY16" fmla="*/ 184905 h 523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42925" h="523875">
                <a:moveTo>
                  <a:pt x="544830" y="184905"/>
                </a:moveTo>
                <a:lnTo>
                  <a:pt x="544830" y="197288"/>
                </a:lnTo>
                <a:lnTo>
                  <a:pt x="415290" y="204908"/>
                </a:lnTo>
                <a:lnTo>
                  <a:pt x="415290" y="170618"/>
                </a:lnTo>
                <a:cubicBezTo>
                  <a:pt x="415290" y="119183"/>
                  <a:pt x="385763" y="83940"/>
                  <a:pt x="344805" y="83940"/>
                </a:cubicBezTo>
                <a:cubicBezTo>
                  <a:pt x="283845" y="83940"/>
                  <a:pt x="233363" y="164903"/>
                  <a:pt x="233363" y="266820"/>
                </a:cubicBezTo>
                <a:lnTo>
                  <a:pt x="233363" y="446843"/>
                </a:lnTo>
                <a:lnTo>
                  <a:pt x="107632" y="532568"/>
                </a:lnTo>
                <a:lnTo>
                  <a:pt x="107632" y="95370"/>
                </a:lnTo>
                <a:lnTo>
                  <a:pt x="0" y="95370"/>
                </a:lnTo>
                <a:lnTo>
                  <a:pt x="0" y="2978"/>
                </a:lnTo>
                <a:lnTo>
                  <a:pt x="219075" y="2978"/>
                </a:lnTo>
                <a:lnTo>
                  <a:pt x="219075" y="157283"/>
                </a:lnTo>
                <a:lnTo>
                  <a:pt x="221932" y="157283"/>
                </a:lnTo>
                <a:cubicBezTo>
                  <a:pt x="252413" y="66795"/>
                  <a:pt x="276225" y="31553"/>
                  <a:pt x="321945" y="12503"/>
                </a:cubicBezTo>
                <a:cubicBezTo>
                  <a:pt x="342900" y="3930"/>
                  <a:pt x="364807" y="-832"/>
                  <a:pt x="387667" y="120"/>
                </a:cubicBezTo>
                <a:cubicBezTo>
                  <a:pt x="485775" y="-1785"/>
                  <a:pt x="544830" y="66795"/>
                  <a:pt x="544830" y="184905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3" name="Forme libre : forme 112">
            <a:extLst>
              <a:ext uri="{FF2B5EF4-FFF2-40B4-BE49-F238E27FC236}">
                <a16:creationId xmlns:a16="http://schemas.microsoft.com/office/drawing/2014/main" id="{1D567C73-1317-457C-BAF4-E866C8E84479}"/>
              </a:ext>
            </a:extLst>
          </p:cNvPr>
          <p:cNvSpPr/>
          <p:nvPr/>
        </p:nvSpPr>
        <p:spPr>
          <a:xfrm rot="7484129">
            <a:off x="-60151" y="4297463"/>
            <a:ext cx="199362" cy="145784"/>
          </a:xfrm>
          <a:custGeom>
            <a:avLst/>
            <a:gdLst>
              <a:gd name="connsiteX0" fmla="*/ 389572 w 381000"/>
              <a:gd name="connsiteY0" fmla="*/ 0 h 371475"/>
              <a:gd name="connsiteX1" fmla="*/ 389572 w 381000"/>
              <a:gd name="connsiteY1" fmla="*/ 105728 h 371475"/>
              <a:gd name="connsiteX2" fmla="*/ 265747 w 381000"/>
              <a:gd name="connsiteY2" fmla="*/ 105728 h 371475"/>
              <a:gd name="connsiteX3" fmla="*/ 173355 w 381000"/>
              <a:gd name="connsiteY3" fmla="*/ 374333 h 371475"/>
              <a:gd name="connsiteX4" fmla="*/ 91440 w 381000"/>
              <a:gd name="connsiteY4" fmla="*/ 221933 h 371475"/>
              <a:gd name="connsiteX5" fmla="*/ 133350 w 381000"/>
              <a:gd name="connsiteY5" fmla="*/ 105728 h 371475"/>
              <a:gd name="connsiteX6" fmla="*/ 0 w 381000"/>
              <a:gd name="connsiteY6" fmla="*/ 105728 h 371475"/>
              <a:gd name="connsiteX7" fmla="*/ 0 w 381000"/>
              <a:gd name="connsiteY7" fmla="*/ 0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1000" h="371475">
                <a:moveTo>
                  <a:pt x="389572" y="0"/>
                </a:moveTo>
                <a:lnTo>
                  <a:pt x="389572" y="105728"/>
                </a:lnTo>
                <a:lnTo>
                  <a:pt x="265747" y="105728"/>
                </a:lnTo>
                <a:lnTo>
                  <a:pt x="173355" y="374333"/>
                </a:lnTo>
                <a:lnTo>
                  <a:pt x="91440" y="221933"/>
                </a:lnTo>
                <a:lnTo>
                  <a:pt x="133350" y="105728"/>
                </a:lnTo>
                <a:lnTo>
                  <a:pt x="0" y="105728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4" name="Forme libre : forme 113">
            <a:extLst>
              <a:ext uri="{FF2B5EF4-FFF2-40B4-BE49-F238E27FC236}">
                <a16:creationId xmlns:a16="http://schemas.microsoft.com/office/drawing/2014/main" id="{4B07308E-D0A0-4D3E-9DEB-C235BB5B8299}"/>
              </a:ext>
            </a:extLst>
          </p:cNvPr>
          <p:cNvSpPr/>
          <p:nvPr/>
        </p:nvSpPr>
        <p:spPr>
          <a:xfrm rot="13089394">
            <a:off x="43385" y="4239700"/>
            <a:ext cx="202783" cy="325556"/>
          </a:xfrm>
          <a:custGeom>
            <a:avLst/>
            <a:gdLst>
              <a:gd name="connsiteX0" fmla="*/ 470535 w 466725"/>
              <a:gd name="connsiteY0" fmla="*/ 436245 h 561975"/>
              <a:gd name="connsiteX1" fmla="*/ 470535 w 466725"/>
              <a:gd name="connsiteY1" fmla="*/ 445770 h 561975"/>
              <a:gd name="connsiteX2" fmla="*/ 158115 w 466725"/>
              <a:gd name="connsiteY2" fmla="*/ 567690 h 561975"/>
              <a:gd name="connsiteX3" fmla="*/ 40957 w 466725"/>
              <a:gd name="connsiteY3" fmla="*/ 520065 h 561975"/>
              <a:gd name="connsiteX4" fmla="*/ 0 w 466725"/>
              <a:gd name="connsiteY4" fmla="*/ 356235 h 561975"/>
              <a:gd name="connsiteX5" fmla="*/ 0 w 466725"/>
              <a:gd name="connsiteY5" fmla="*/ 65723 h 561975"/>
              <a:gd name="connsiteX6" fmla="*/ 126682 w 466725"/>
              <a:gd name="connsiteY6" fmla="*/ 0 h 561975"/>
              <a:gd name="connsiteX7" fmla="*/ 128588 w 466725"/>
              <a:gd name="connsiteY7" fmla="*/ 265748 h 561975"/>
              <a:gd name="connsiteX8" fmla="*/ 151447 w 466725"/>
              <a:gd name="connsiteY8" fmla="*/ 423863 h 561975"/>
              <a:gd name="connsiteX9" fmla="*/ 265747 w 466725"/>
              <a:gd name="connsiteY9" fmla="*/ 486728 h 561975"/>
              <a:gd name="connsiteX10" fmla="*/ 351472 w 466725"/>
              <a:gd name="connsiteY10" fmla="*/ 471488 h 561975"/>
              <a:gd name="connsiteX11" fmla="*/ 468630 w 466725"/>
              <a:gd name="connsiteY11" fmla="*/ 423863 h 561975"/>
              <a:gd name="connsiteX12" fmla="*/ 470535 w 466725"/>
              <a:gd name="connsiteY12" fmla="*/ 436245 h 561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66725" h="561975">
                <a:moveTo>
                  <a:pt x="470535" y="436245"/>
                </a:moveTo>
                <a:lnTo>
                  <a:pt x="470535" y="445770"/>
                </a:lnTo>
                <a:cubicBezTo>
                  <a:pt x="369570" y="532448"/>
                  <a:pt x="237172" y="562928"/>
                  <a:pt x="158115" y="567690"/>
                </a:cubicBezTo>
                <a:cubicBezTo>
                  <a:pt x="114300" y="570548"/>
                  <a:pt x="71438" y="551498"/>
                  <a:pt x="40957" y="520065"/>
                </a:cubicBezTo>
                <a:cubicBezTo>
                  <a:pt x="8572" y="488633"/>
                  <a:pt x="0" y="434340"/>
                  <a:pt x="0" y="356235"/>
                </a:cubicBezTo>
                <a:lnTo>
                  <a:pt x="0" y="65723"/>
                </a:lnTo>
                <a:lnTo>
                  <a:pt x="126682" y="0"/>
                </a:lnTo>
                <a:lnTo>
                  <a:pt x="128588" y="265748"/>
                </a:lnTo>
                <a:cubicBezTo>
                  <a:pt x="125730" y="319088"/>
                  <a:pt x="134302" y="373380"/>
                  <a:pt x="151447" y="423863"/>
                </a:cubicBezTo>
                <a:cubicBezTo>
                  <a:pt x="166688" y="465773"/>
                  <a:pt x="205740" y="486728"/>
                  <a:pt x="265747" y="486728"/>
                </a:cubicBezTo>
                <a:cubicBezTo>
                  <a:pt x="295275" y="485775"/>
                  <a:pt x="323850" y="480060"/>
                  <a:pt x="351472" y="471488"/>
                </a:cubicBezTo>
                <a:cubicBezTo>
                  <a:pt x="391477" y="459105"/>
                  <a:pt x="430530" y="442913"/>
                  <a:pt x="468630" y="423863"/>
                </a:cubicBezTo>
                <a:cubicBezTo>
                  <a:pt x="469582" y="427673"/>
                  <a:pt x="470535" y="432435"/>
                  <a:pt x="470535" y="436245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5" name="Forme libre : forme 114">
            <a:extLst>
              <a:ext uri="{FF2B5EF4-FFF2-40B4-BE49-F238E27FC236}">
                <a16:creationId xmlns:a16="http://schemas.microsoft.com/office/drawing/2014/main" id="{B3D02E0E-617A-4DDE-855C-BECF0834C305}"/>
              </a:ext>
            </a:extLst>
          </p:cNvPr>
          <p:cNvSpPr/>
          <p:nvPr/>
        </p:nvSpPr>
        <p:spPr>
          <a:xfrm rot="8716295">
            <a:off x="182574" y="4048019"/>
            <a:ext cx="165259" cy="161228"/>
          </a:xfrm>
          <a:custGeom>
            <a:avLst/>
            <a:gdLst>
              <a:gd name="connsiteX0" fmla="*/ 343853 w 390525"/>
              <a:gd name="connsiteY0" fmla="*/ 144780 h 285750"/>
              <a:gd name="connsiteX1" fmla="*/ 344805 w 390525"/>
              <a:gd name="connsiteY1" fmla="*/ 144780 h 285750"/>
              <a:gd name="connsiteX2" fmla="*/ 12382 w 390525"/>
              <a:gd name="connsiteY2" fmla="*/ 288608 h 285750"/>
              <a:gd name="connsiteX3" fmla="*/ 0 w 390525"/>
              <a:gd name="connsiteY3" fmla="*/ 271463 h 285750"/>
              <a:gd name="connsiteX4" fmla="*/ 225743 w 390525"/>
              <a:gd name="connsiteY4" fmla="*/ 59055 h 285750"/>
              <a:gd name="connsiteX5" fmla="*/ 340043 w 390525"/>
              <a:gd name="connsiteY5" fmla="*/ 0 h 285750"/>
              <a:gd name="connsiteX6" fmla="*/ 399098 w 390525"/>
              <a:gd name="connsiteY6" fmla="*/ 70485 h 285750"/>
              <a:gd name="connsiteX7" fmla="*/ 343853 w 390525"/>
              <a:gd name="connsiteY7" fmla="*/ 14478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0525" h="285750">
                <a:moveTo>
                  <a:pt x="343853" y="144780"/>
                </a:moveTo>
                <a:lnTo>
                  <a:pt x="344805" y="144780"/>
                </a:lnTo>
                <a:lnTo>
                  <a:pt x="12382" y="288608"/>
                </a:lnTo>
                <a:lnTo>
                  <a:pt x="0" y="271463"/>
                </a:lnTo>
                <a:lnTo>
                  <a:pt x="225743" y="59055"/>
                </a:lnTo>
                <a:cubicBezTo>
                  <a:pt x="254318" y="25718"/>
                  <a:pt x="295275" y="4763"/>
                  <a:pt x="340043" y="0"/>
                </a:cubicBezTo>
                <a:cubicBezTo>
                  <a:pt x="385763" y="0"/>
                  <a:pt x="399098" y="40005"/>
                  <a:pt x="399098" y="70485"/>
                </a:cubicBezTo>
                <a:cubicBezTo>
                  <a:pt x="396240" y="103823"/>
                  <a:pt x="374332" y="131445"/>
                  <a:pt x="343853" y="144780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6" name="Forme libre : forme 115">
            <a:extLst>
              <a:ext uri="{FF2B5EF4-FFF2-40B4-BE49-F238E27FC236}">
                <a16:creationId xmlns:a16="http://schemas.microsoft.com/office/drawing/2014/main" id="{FCFFBDC4-0942-4E6E-9EF4-22477617D5C9}"/>
              </a:ext>
            </a:extLst>
          </p:cNvPr>
          <p:cNvSpPr/>
          <p:nvPr/>
        </p:nvSpPr>
        <p:spPr>
          <a:xfrm rot="8716295">
            <a:off x="143720" y="3944426"/>
            <a:ext cx="82785" cy="110380"/>
          </a:xfrm>
          <a:custGeom>
            <a:avLst/>
            <a:gdLst>
              <a:gd name="connsiteX0" fmla="*/ 103823 w 114300"/>
              <a:gd name="connsiteY0" fmla="*/ 103823 h 114300"/>
              <a:gd name="connsiteX1" fmla="*/ 60960 w 114300"/>
              <a:gd name="connsiteY1" fmla="*/ 121920 h 114300"/>
              <a:gd name="connsiteX2" fmla="*/ 18098 w 114300"/>
              <a:gd name="connsiteY2" fmla="*/ 104775 h 114300"/>
              <a:gd name="connsiteX3" fmla="*/ 0 w 114300"/>
              <a:gd name="connsiteY3" fmla="*/ 61913 h 114300"/>
              <a:gd name="connsiteX4" fmla="*/ 0 w 114300"/>
              <a:gd name="connsiteY4" fmla="*/ 60960 h 114300"/>
              <a:gd name="connsiteX5" fmla="*/ 18098 w 114300"/>
              <a:gd name="connsiteY5" fmla="*/ 18098 h 114300"/>
              <a:gd name="connsiteX6" fmla="*/ 60960 w 114300"/>
              <a:gd name="connsiteY6" fmla="*/ 0 h 114300"/>
              <a:gd name="connsiteX7" fmla="*/ 103823 w 114300"/>
              <a:gd name="connsiteY7" fmla="*/ 18098 h 114300"/>
              <a:gd name="connsiteX8" fmla="*/ 103823 w 114300"/>
              <a:gd name="connsiteY8" fmla="*/ 103823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" h="114300">
                <a:moveTo>
                  <a:pt x="103823" y="103823"/>
                </a:moveTo>
                <a:cubicBezTo>
                  <a:pt x="92393" y="115253"/>
                  <a:pt x="77153" y="121920"/>
                  <a:pt x="60960" y="121920"/>
                </a:cubicBezTo>
                <a:cubicBezTo>
                  <a:pt x="44768" y="121920"/>
                  <a:pt x="29528" y="116205"/>
                  <a:pt x="18098" y="104775"/>
                </a:cubicBezTo>
                <a:cubicBezTo>
                  <a:pt x="6668" y="93345"/>
                  <a:pt x="0" y="78105"/>
                  <a:pt x="0" y="61913"/>
                </a:cubicBezTo>
                <a:lnTo>
                  <a:pt x="0" y="60960"/>
                </a:lnTo>
                <a:cubicBezTo>
                  <a:pt x="0" y="44768"/>
                  <a:pt x="6668" y="29528"/>
                  <a:pt x="18098" y="18098"/>
                </a:cubicBezTo>
                <a:cubicBezTo>
                  <a:pt x="29528" y="6668"/>
                  <a:pt x="44768" y="0"/>
                  <a:pt x="60960" y="0"/>
                </a:cubicBezTo>
                <a:cubicBezTo>
                  <a:pt x="77153" y="0"/>
                  <a:pt x="92393" y="6668"/>
                  <a:pt x="103823" y="18098"/>
                </a:cubicBezTo>
                <a:cubicBezTo>
                  <a:pt x="127635" y="40958"/>
                  <a:pt x="127635" y="80010"/>
                  <a:pt x="103823" y="103823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7" name="Forme libre : forme 116">
            <a:extLst>
              <a:ext uri="{FF2B5EF4-FFF2-40B4-BE49-F238E27FC236}">
                <a16:creationId xmlns:a16="http://schemas.microsoft.com/office/drawing/2014/main" id="{6779D405-E211-4D4D-B286-FEED219E73DF}"/>
              </a:ext>
            </a:extLst>
          </p:cNvPr>
          <p:cNvSpPr/>
          <p:nvPr/>
        </p:nvSpPr>
        <p:spPr>
          <a:xfrm rot="8716295">
            <a:off x="94374" y="3815405"/>
            <a:ext cx="82785" cy="110380"/>
          </a:xfrm>
          <a:custGeom>
            <a:avLst/>
            <a:gdLst>
              <a:gd name="connsiteX0" fmla="*/ 103823 w 114300"/>
              <a:gd name="connsiteY0" fmla="*/ 103823 h 114300"/>
              <a:gd name="connsiteX1" fmla="*/ 60960 w 114300"/>
              <a:gd name="connsiteY1" fmla="*/ 121920 h 114300"/>
              <a:gd name="connsiteX2" fmla="*/ 18098 w 114300"/>
              <a:gd name="connsiteY2" fmla="*/ 104775 h 114300"/>
              <a:gd name="connsiteX3" fmla="*/ 0 w 114300"/>
              <a:gd name="connsiteY3" fmla="*/ 61913 h 114300"/>
              <a:gd name="connsiteX4" fmla="*/ 0 w 114300"/>
              <a:gd name="connsiteY4" fmla="*/ 60960 h 114300"/>
              <a:gd name="connsiteX5" fmla="*/ 18098 w 114300"/>
              <a:gd name="connsiteY5" fmla="*/ 18098 h 114300"/>
              <a:gd name="connsiteX6" fmla="*/ 60960 w 114300"/>
              <a:gd name="connsiteY6" fmla="*/ 0 h 114300"/>
              <a:gd name="connsiteX7" fmla="*/ 103823 w 114300"/>
              <a:gd name="connsiteY7" fmla="*/ 18098 h 114300"/>
              <a:gd name="connsiteX8" fmla="*/ 103823 w 114300"/>
              <a:gd name="connsiteY8" fmla="*/ 103823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" h="114300">
                <a:moveTo>
                  <a:pt x="103823" y="103823"/>
                </a:moveTo>
                <a:cubicBezTo>
                  <a:pt x="92393" y="115253"/>
                  <a:pt x="77153" y="121920"/>
                  <a:pt x="60960" y="121920"/>
                </a:cubicBezTo>
                <a:cubicBezTo>
                  <a:pt x="44768" y="121920"/>
                  <a:pt x="29528" y="116205"/>
                  <a:pt x="18098" y="104775"/>
                </a:cubicBezTo>
                <a:cubicBezTo>
                  <a:pt x="6668" y="93345"/>
                  <a:pt x="0" y="78105"/>
                  <a:pt x="0" y="61913"/>
                </a:cubicBezTo>
                <a:lnTo>
                  <a:pt x="0" y="60960"/>
                </a:lnTo>
                <a:cubicBezTo>
                  <a:pt x="0" y="44768"/>
                  <a:pt x="6668" y="29528"/>
                  <a:pt x="18098" y="18098"/>
                </a:cubicBezTo>
                <a:cubicBezTo>
                  <a:pt x="29528" y="6668"/>
                  <a:pt x="44768" y="0"/>
                  <a:pt x="60960" y="0"/>
                </a:cubicBezTo>
                <a:cubicBezTo>
                  <a:pt x="77153" y="0"/>
                  <a:pt x="92393" y="6668"/>
                  <a:pt x="103823" y="18098"/>
                </a:cubicBezTo>
                <a:cubicBezTo>
                  <a:pt x="127635" y="40958"/>
                  <a:pt x="127635" y="80010"/>
                  <a:pt x="103823" y="103823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8" name="Forme libre : forme 117">
            <a:extLst>
              <a:ext uri="{FF2B5EF4-FFF2-40B4-BE49-F238E27FC236}">
                <a16:creationId xmlns:a16="http://schemas.microsoft.com/office/drawing/2014/main" id="{1B98413D-C7CC-484D-AF71-C6706295A09F}"/>
              </a:ext>
            </a:extLst>
          </p:cNvPr>
          <p:cNvSpPr/>
          <p:nvPr/>
        </p:nvSpPr>
        <p:spPr>
          <a:xfrm rot="8716295">
            <a:off x="-54786" y="4876829"/>
            <a:ext cx="166037" cy="253349"/>
          </a:xfrm>
          <a:custGeom>
            <a:avLst/>
            <a:gdLst>
              <a:gd name="connsiteX0" fmla="*/ 51490 w 221382"/>
              <a:gd name="connsiteY0" fmla="*/ 253349 h 253349"/>
              <a:gd name="connsiteX1" fmla="*/ 51490 w 221382"/>
              <a:gd name="connsiteY1" fmla="*/ 44199 h 253349"/>
              <a:gd name="connsiteX2" fmla="*/ 0 w 221382"/>
              <a:gd name="connsiteY2" fmla="*/ 44199 h 253349"/>
              <a:gd name="connsiteX3" fmla="*/ 0 w 221382"/>
              <a:gd name="connsiteY3" fmla="*/ 0 h 253349"/>
              <a:gd name="connsiteX4" fmla="*/ 104803 w 221382"/>
              <a:gd name="connsiteY4" fmla="*/ 0 h 253349"/>
              <a:gd name="connsiteX5" fmla="*/ 104802 w 221382"/>
              <a:gd name="connsiteY5" fmla="*/ 73817 h 253349"/>
              <a:gd name="connsiteX6" fmla="*/ 106169 w 221382"/>
              <a:gd name="connsiteY6" fmla="*/ 73817 h 253349"/>
              <a:gd name="connsiteX7" fmla="*/ 154014 w 221382"/>
              <a:gd name="connsiteY7" fmla="*/ 4556 h 253349"/>
              <a:gd name="connsiteX8" fmla="*/ 174650 w 221382"/>
              <a:gd name="connsiteY8" fmla="*/ 668 h 253349"/>
              <a:gd name="connsiteX9" fmla="*/ 214075 w 221382"/>
              <a:gd name="connsiteY9" fmla="*/ 27996 h 253349"/>
              <a:gd name="connsiteX10" fmla="*/ 221382 w 221382"/>
              <a:gd name="connsiteY10" fmla="*/ 33060 h 253349"/>
              <a:gd name="connsiteX11" fmla="*/ 195540 w 221382"/>
              <a:gd name="connsiteY11" fmla="*/ 70341 h 253349"/>
              <a:gd name="connsiteX12" fmla="*/ 189157 w 221382"/>
              <a:gd name="connsiteY12" fmla="*/ 50236 h 253349"/>
              <a:gd name="connsiteX13" fmla="*/ 164950 w 221382"/>
              <a:gd name="connsiteY13" fmla="*/ 38731 h 253349"/>
              <a:gd name="connsiteX14" fmla="*/ 111638 w 221382"/>
              <a:gd name="connsiteY14" fmla="*/ 126218 h 253349"/>
              <a:gd name="connsiteX15" fmla="*/ 111638 w 221382"/>
              <a:gd name="connsiteY15" fmla="*/ 191383 h 253349"/>
              <a:gd name="connsiteX16" fmla="*/ 84096 w 221382"/>
              <a:gd name="connsiteY16" fmla="*/ 231117 h 253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21382" h="253349">
                <a:moveTo>
                  <a:pt x="51490" y="253349"/>
                </a:moveTo>
                <a:lnTo>
                  <a:pt x="51490" y="44199"/>
                </a:lnTo>
                <a:lnTo>
                  <a:pt x="0" y="44199"/>
                </a:lnTo>
                <a:lnTo>
                  <a:pt x="0" y="0"/>
                </a:lnTo>
                <a:lnTo>
                  <a:pt x="104803" y="0"/>
                </a:lnTo>
                <a:lnTo>
                  <a:pt x="104802" y="73817"/>
                </a:lnTo>
                <a:lnTo>
                  <a:pt x="106169" y="73817"/>
                </a:lnTo>
                <a:cubicBezTo>
                  <a:pt x="120751" y="30529"/>
                  <a:pt x="132142" y="13670"/>
                  <a:pt x="154014" y="4556"/>
                </a:cubicBezTo>
                <a:lnTo>
                  <a:pt x="174650" y="668"/>
                </a:lnTo>
                <a:lnTo>
                  <a:pt x="214075" y="27996"/>
                </a:lnTo>
                <a:lnTo>
                  <a:pt x="221382" y="33060"/>
                </a:lnTo>
                <a:lnTo>
                  <a:pt x="195540" y="70341"/>
                </a:lnTo>
                <a:lnTo>
                  <a:pt x="189157" y="50236"/>
                </a:lnTo>
                <a:cubicBezTo>
                  <a:pt x="183177" y="42946"/>
                  <a:pt x="174747" y="38731"/>
                  <a:pt x="164950" y="38731"/>
                </a:cubicBezTo>
                <a:cubicBezTo>
                  <a:pt x="135788" y="38731"/>
                  <a:pt x="111638" y="77463"/>
                  <a:pt x="111638" y="126218"/>
                </a:cubicBezTo>
                <a:lnTo>
                  <a:pt x="111638" y="191383"/>
                </a:lnTo>
                <a:lnTo>
                  <a:pt x="84096" y="231117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9" name="Forme libre : forme 118">
            <a:extLst>
              <a:ext uri="{FF2B5EF4-FFF2-40B4-BE49-F238E27FC236}">
                <a16:creationId xmlns:a16="http://schemas.microsoft.com/office/drawing/2014/main" id="{6176F84A-9766-45D5-91E9-4847B60A5CD4}"/>
              </a:ext>
            </a:extLst>
          </p:cNvPr>
          <p:cNvSpPr/>
          <p:nvPr/>
        </p:nvSpPr>
        <p:spPr>
          <a:xfrm rot="8716295">
            <a:off x="69989" y="4612018"/>
            <a:ext cx="105942" cy="232388"/>
          </a:xfrm>
          <a:custGeom>
            <a:avLst/>
            <a:gdLst>
              <a:gd name="connsiteX0" fmla="*/ 297180 w 295275"/>
              <a:gd name="connsiteY0" fmla="*/ 104775 h 485775"/>
              <a:gd name="connsiteX1" fmla="*/ 297180 w 295275"/>
              <a:gd name="connsiteY1" fmla="*/ 435293 h 485775"/>
              <a:gd name="connsiteX2" fmla="*/ 169545 w 295275"/>
              <a:gd name="connsiteY2" fmla="*/ 485775 h 485775"/>
              <a:gd name="connsiteX3" fmla="*/ 169545 w 295275"/>
              <a:gd name="connsiteY3" fmla="*/ 145733 h 485775"/>
              <a:gd name="connsiteX4" fmla="*/ 169545 w 295275"/>
              <a:gd name="connsiteY4" fmla="*/ 137160 h 485775"/>
              <a:gd name="connsiteX5" fmla="*/ 126683 w 295275"/>
              <a:gd name="connsiteY5" fmla="*/ 104775 h 485775"/>
              <a:gd name="connsiteX6" fmla="*/ 0 w 295275"/>
              <a:gd name="connsiteY6" fmla="*/ 104775 h 485775"/>
              <a:gd name="connsiteX7" fmla="*/ 0 w 295275"/>
              <a:gd name="connsiteY7" fmla="*/ 0 h 485775"/>
              <a:gd name="connsiteX8" fmla="*/ 178118 w 295275"/>
              <a:gd name="connsiteY8" fmla="*/ 0 h 485775"/>
              <a:gd name="connsiteX9" fmla="*/ 297180 w 295275"/>
              <a:gd name="connsiteY9" fmla="*/ 104775 h 485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5275" h="485775">
                <a:moveTo>
                  <a:pt x="297180" y="104775"/>
                </a:moveTo>
                <a:lnTo>
                  <a:pt x="297180" y="435293"/>
                </a:lnTo>
                <a:lnTo>
                  <a:pt x="169545" y="485775"/>
                </a:lnTo>
                <a:lnTo>
                  <a:pt x="169545" y="145733"/>
                </a:lnTo>
                <a:cubicBezTo>
                  <a:pt x="169545" y="142875"/>
                  <a:pt x="169545" y="140018"/>
                  <a:pt x="169545" y="137160"/>
                </a:cubicBezTo>
                <a:cubicBezTo>
                  <a:pt x="166688" y="116205"/>
                  <a:pt x="147638" y="101918"/>
                  <a:pt x="126683" y="104775"/>
                </a:cubicBezTo>
                <a:lnTo>
                  <a:pt x="0" y="104775"/>
                </a:lnTo>
                <a:lnTo>
                  <a:pt x="0" y="0"/>
                </a:lnTo>
                <a:lnTo>
                  <a:pt x="178118" y="0"/>
                </a:lnTo>
                <a:cubicBezTo>
                  <a:pt x="255270" y="0"/>
                  <a:pt x="297180" y="33338"/>
                  <a:pt x="297180" y="104775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0" name="Forme libre : forme 119">
            <a:extLst>
              <a:ext uri="{FF2B5EF4-FFF2-40B4-BE49-F238E27FC236}">
                <a16:creationId xmlns:a16="http://schemas.microsoft.com/office/drawing/2014/main" id="{3DA54937-5DEF-4122-B904-83A03268CA89}"/>
              </a:ext>
            </a:extLst>
          </p:cNvPr>
          <p:cNvSpPr/>
          <p:nvPr/>
        </p:nvSpPr>
        <p:spPr>
          <a:xfrm rot="8716295">
            <a:off x="137033" y="4641261"/>
            <a:ext cx="194796" cy="250615"/>
          </a:xfrm>
          <a:custGeom>
            <a:avLst/>
            <a:gdLst>
              <a:gd name="connsiteX0" fmla="*/ 544830 w 542925"/>
              <a:gd name="connsiteY0" fmla="*/ 184905 h 523875"/>
              <a:gd name="connsiteX1" fmla="*/ 544830 w 542925"/>
              <a:gd name="connsiteY1" fmla="*/ 197288 h 523875"/>
              <a:gd name="connsiteX2" fmla="*/ 415290 w 542925"/>
              <a:gd name="connsiteY2" fmla="*/ 204908 h 523875"/>
              <a:gd name="connsiteX3" fmla="*/ 415290 w 542925"/>
              <a:gd name="connsiteY3" fmla="*/ 170618 h 523875"/>
              <a:gd name="connsiteX4" fmla="*/ 344805 w 542925"/>
              <a:gd name="connsiteY4" fmla="*/ 83940 h 523875"/>
              <a:gd name="connsiteX5" fmla="*/ 233363 w 542925"/>
              <a:gd name="connsiteY5" fmla="*/ 266820 h 523875"/>
              <a:gd name="connsiteX6" fmla="*/ 233363 w 542925"/>
              <a:gd name="connsiteY6" fmla="*/ 446843 h 523875"/>
              <a:gd name="connsiteX7" fmla="*/ 107632 w 542925"/>
              <a:gd name="connsiteY7" fmla="*/ 532568 h 523875"/>
              <a:gd name="connsiteX8" fmla="*/ 107632 w 542925"/>
              <a:gd name="connsiteY8" fmla="*/ 95370 h 523875"/>
              <a:gd name="connsiteX9" fmla="*/ 0 w 542925"/>
              <a:gd name="connsiteY9" fmla="*/ 95370 h 523875"/>
              <a:gd name="connsiteX10" fmla="*/ 0 w 542925"/>
              <a:gd name="connsiteY10" fmla="*/ 2978 h 523875"/>
              <a:gd name="connsiteX11" fmla="*/ 219075 w 542925"/>
              <a:gd name="connsiteY11" fmla="*/ 2978 h 523875"/>
              <a:gd name="connsiteX12" fmla="*/ 219075 w 542925"/>
              <a:gd name="connsiteY12" fmla="*/ 157283 h 523875"/>
              <a:gd name="connsiteX13" fmla="*/ 221932 w 542925"/>
              <a:gd name="connsiteY13" fmla="*/ 157283 h 523875"/>
              <a:gd name="connsiteX14" fmla="*/ 321945 w 542925"/>
              <a:gd name="connsiteY14" fmla="*/ 12503 h 523875"/>
              <a:gd name="connsiteX15" fmla="*/ 387667 w 542925"/>
              <a:gd name="connsiteY15" fmla="*/ 120 h 523875"/>
              <a:gd name="connsiteX16" fmla="*/ 544830 w 542925"/>
              <a:gd name="connsiteY16" fmla="*/ 184905 h 523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42925" h="523875">
                <a:moveTo>
                  <a:pt x="544830" y="184905"/>
                </a:moveTo>
                <a:lnTo>
                  <a:pt x="544830" y="197288"/>
                </a:lnTo>
                <a:lnTo>
                  <a:pt x="415290" y="204908"/>
                </a:lnTo>
                <a:lnTo>
                  <a:pt x="415290" y="170618"/>
                </a:lnTo>
                <a:cubicBezTo>
                  <a:pt x="415290" y="119183"/>
                  <a:pt x="385763" y="83940"/>
                  <a:pt x="344805" y="83940"/>
                </a:cubicBezTo>
                <a:cubicBezTo>
                  <a:pt x="283845" y="83940"/>
                  <a:pt x="233363" y="164903"/>
                  <a:pt x="233363" y="266820"/>
                </a:cubicBezTo>
                <a:lnTo>
                  <a:pt x="233363" y="446843"/>
                </a:lnTo>
                <a:lnTo>
                  <a:pt x="107632" y="532568"/>
                </a:lnTo>
                <a:lnTo>
                  <a:pt x="107632" y="95370"/>
                </a:lnTo>
                <a:lnTo>
                  <a:pt x="0" y="95370"/>
                </a:lnTo>
                <a:lnTo>
                  <a:pt x="0" y="2978"/>
                </a:lnTo>
                <a:lnTo>
                  <a:pt x="219075" y="2978"/>
                </a:lnTo>
                <a:lnTo>
                  <a:pt x="219075" y="157283"/>
                </a:lnTo>
                <a:lnTo>
                  <a:pt x="221932" y="157283"/>
                </a:lnTo>
                <a:cubicBezTo>
                  <a:pt x="252413" y="66795"/>
                  <a:pt x="276225" y="31553"/>
                  <a:pt x="321945" y="12503"/>
                </a:cubicBezTo>
                <a:cubicBezTo>
                  <a:pt x="342900" y="3930"/>
                  <a:pt x="364807" y="-832"/>
                  <a:pt x="387667" y="120"/>
                </a:cubicBezTo>
                <a:cubicBezTo>
                  <a:pt x="485775" y="-1785"/>
                  <a:pt x="544830" y="66795"/>
                  <a:pt x="544830" y="184905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1" name="Forme libre : forme 120">
            <a:extLst>
              <a:ext uri="{FF2B5EF4-FFF2-40B4-BE49-F238E27FC236}">
                <a16:creationId xmlns:a16="http://schemas.microsoft.com/office/drawing/2014/main" id="{24CD3C2A-51CB-4CA4-A2B4-FE03D227C422}"/>
              </a:ext>
            </a:extLst>
          </p:cNvPr>
          <p:cNvSpPr/>
          <p:nvPr/>
        </p:nvSpPr>
        <p:spPr>
          <a:xfrm rot="8716295">
            <a:off x="-10893" y="4699631"/>
            <a:ext cx="37498" cy="54238"/>
          </a:xfrm>
          <a:custGeom>
            <a:avLst/>
            <a:gdLst>
              <a:gd name="connsiteX0" fmla="*/ 8658 w 49997"/>
              <a:gd name="connsiteY0" fmla="*/ 50123 h 54238"/>
              <a:gd name="connsiteX1" fmla="*/ 0 w 49997"/>
              <a:gd name="connsiteY1" fmla="*/ 29619 h 54238"/>
              <a:gd name="connsiteX2" fmla="*/ 0 w 49997"/>
              <a:gd name="connsiteY2" fmla="*/ 29162 h 54238"/>
              <a:gd name="connsiteX3" fmla="*/ 8658 w 49997"/>
              <a:gd name="connsiteY3" fmla="*/ 8658 h 54238"/>
              <a:gd name="connsiteX4" fmla="*/ 29163 w 49997"/>
              <a:gd name="connsiteY4" fmla="*/ 0 h 54238"/>
              <a:gd name="connsiteX5" fmla="*/ 49668 w 49997"/>
              <a:gd name="connsiteY5" fmla="*/ 8658 h 54238"/>
              <a:gd name="connsiteX6" fmla="*/ 49997 w 49997"/>
              <a:gd name="connsiteY6" fmla="*/ 9441 h 54238"/>
              <a:gd name="connsiteX7" fmla="*/ 18945 w 49997"/>
              <a:gd name="connsiteY7" fmla="*/ 54238 h 54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997" h="54238">
                <a:moveTo>
                  <a:pt x="8658" y="50123"/>
                </a:moveTo>
                <a:cubicBezTo>
                  <a:pt x="3190" y="44655"/>
                  <a:pt x="0" y="37365"/>
                  <a:pt x="0" y="29619"/>
                </a:cubicBezTo>
                <a:lnTo>
                  <a:pt x="0" y="29162"/>
                </a:lnTo>
                <a:cubicBezTo>
                  <a:pt x="0" y="21417"/>
                  <a:pt x="3190" y="14126"/>
                  <a:pt x="8658" y="8658"/>
                </a:cubicBezTo>
                <a:cubicBezTo>
                  <a:pt x="14126" y="3190"/>
                  <a:pt x="21416" y="0"/>
                  <a:pt x="29163" y="0"/>
                </a:cubicBezTo>
                <a:cubicBezTo>
                  <a:pt x="36909" y="0"/>
                  <a:pt x="44200" y="3190"/>
                  <a:pt x="49668" y="8658"/>
                </a:cubicBezTo>
                <a:lnTo>
                  <a:pt x="49997" y="9441"/>
                </a:lnTo>
                <a:lnTo>
                  <a:pt x="18945" y="54238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2" name="Forme libre : forme 121">
            <a:extLst>
              <a:ext uri="{FF2B5EF4-FFF2-40B4-BE49-F238E27FC236}">
                <a16:creationId xmlns:a16="http://schemas.microsoft.com/office/drawing/2014/main" id="{7A46CCF0-E67A-4E1E-9549-23C0DBDB68E2}"/>
              </a:ext>
            </a:extLst>
          </p:cNvPr>
          <p:cNvSpPr/>
          <p:nvPr/>
        </p:nvSpPr>
        <p:spPr>
          <a:xfrm rot="8716295">
            <a:off x="-22746" y="4579755"/>
            <a:ext cx="85010" cy="71024"/>
          </a:xfrm>
          <a:custGeom>
            <a:avLst/>
            <a:gdLst>
              <a:gd name="connsiteX0" fmla="*/ 0 w 113346"/>
              <a:gd name="connsiteY0" fmla="*/ 55323 h 71024"/>
              <a:gd name="connsiteX1" fmla="*/ 0 w 113346"/>
              <a:gd name="connsiteY1" fmla="*/ 0 h 71024"/>
              <a:gd name="connsiteX2" fmla="*/ 113346 w 113346"/>
              <a:gd name="connsiteY2" fmla="*/ 0 h 71024"/>
              <a:gd name="connsiteX3" fmla="*/ 64114 w 113346"/>
              <a:gd name="connsiteY3" fmla="*/ 71024 h 71024"/>
              <a:gd name="connsiteX4" fmla="*/ 69777 w 113346"/>
              <a:gd name="connsiteY4" fmla="*/ 55323 h 71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346" h="71024">
                <a:moveTo>
                  <a:pt x="0" y="55323"/>
                </a:moveTo>
                <a:lnTo>
                  <a:pt x="0" y="0"/>
                </a:lnTo>
                <a:lnTo>
                  <a:pt x="113346" y="0"/>
                </a:lnTo>
                <a:lnTo>
                  <a:pt x="64114" y="71024"/>
                </a:lnTo>
                <a:lnTo>
                  <a:pt x="69777" y="55323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3" name="Forme libre : forme 122">
            <a:extLst>
              <a:ext uri="{FF2B5EF4-FFF2-40B4-BE49-F238E27FC236}">
                <a16:creationId xmlns:a16="http://schemas.microsoft.com/office/drawing/2014/main" id="{01D04BC1-282A-4CFE-BF99-5B57F855BCBC}"/>
              </a:ext>
            </a:extLst>
          </p:cNvPr>
          <p:cNvSpPr/>
          <p:nvPr/>
        </p:nvSpPr>
        <p:spPr>
          <a:xfrm rot="8716295">
            <a:off x="53446" y="4741515"/>
            <a:ext cx="75185" cy="218719"/>
          </a:xfrm>
          <a:custGeom>
            <a:avLst/>
            <a:gdLst>
              <a:gd name="connsiteX0" fmla="*/ 216217 w 209550"/>
              <a:gd name="connsiteY0" fmla="*/ 0 h 457200"/>
              <a:gd name="connsiteX1" fmla="*/ 216217 w 209550"/>
              <a:gd name="connsiteY1" fmla="*/ 458153 h 457200"/>
              <a:gd name="connsiteX2" fmla="*/ 90488 w 209550"/>
              <a:gd name="connsiteY2" fmla="*/ 337185 h 457200"/>
              <a:gd name="connsiteX3" fmla="*/ 90488 w 209550"/>
              <a:gd name="connsiteY3" fmla="*/ 34290 h 457200"/>
              <a:gd name="connsiteX4" fmla="*/ 0 w 209550"/>
              <a:gd name="connsiteY4" fmla="*/ 34290 h 457200"/>
              <a:gd name="connsiteX5" fmla="*/ 0 w 209550"/>
              <a:gd name="connsiteY5" fmla="*/ 4763 h 457200"/>
              <a:gd name="connsiteX6" fmla="*/ 216217 w 209550"/>
              <a:gd name="connsiteY6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9550" h="457200">
                <a:moveTo>
                  <a:pt x="216217" y="0"/>
                </a:moveTo>
                <a:lnTo>
                  <a:pt x="216217" y="458153"/>
                </a:lnTo>
                <a:lnTo>
                  <a:pt x="90488" y="337185"/>
                </a:lnTo>
                <a:lnTo>
                  <a:pt x="90488" y="34290"/>
                </a:lnTo>
                <a:lnTo>
                  <a:pt x="0" y="34290"/>
                </a:lnTo>
                <a:lnTo>
                  <a:pt x="0" y="4763"/>
                </a:lnTo>
                <a:cubicBezTo>
                  <a:pt x="68580" y="7620"/>
                  <a:pt x="140017" y="1905"/>
                  <a:pt x="216217" y="0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4" name="Forme libre : forme 123">
            <a:extLst>
              <a:ext uri="{FF2B5EF4-FFF2-40B4-BE49-F238E27FC236}">
                <a16:creationId xmlns:a16="http://schemas.microsoft.com/office/drawing/2014/main" id="{A04953EA-5C79-45C4-9757-065EFCA47539}"/>
              </a:ext>
            </a:extLst>
          </p:cNvPr>
          <p:cNvSpPr/>
          <p:nvPr/>
        </p:nvSpPr>
        <p:spPr>
          <a:xfrm rot="7484129">
            <a:off x="103564" y="4958017"/>
            <a:ext cx="203847" cy="146906"/>
          </a:xfrm>
          <a:custGeom>
            <a:avLst/>
            <a:gdLst>
              <a:gd name="connsiteX0" fmla="*/ 90710 w 203847"/>
              <a:gd name="connsiteY0" fmla="*/ 195874 h 195874"/>
              <a:gd name="connsiteX1" fmla="*/ 47847 w 203847"/>
              <a:gd name="connsiteY1" fmla="*/ 116129 h 195874"/>
              <a:gd name="connsiteX2" fmla="*/ 69777 w 203847"/>
              <a:gd name="connsiteY2" fmla="*/ 55323 h 195874"/>
              <a:gd name="connsiteX3" fmla="*/ 0 w 203847"/>
              <a:gd name="connsiteY3" fmla="*/ 55323 h 195874"/>
              <a:gd name="connsiteX4" fmla="*/ 0 w 203847"/>
              <a:gd name="connsiteY4" fmla="*/ 0 h 195874"/>
              <a:gd name="connsiteX5" fmla="*/ 170341 w 203847"/>
              <a:gd name="connsiteY5" fmla="*/ 0 h 195874"/>
              <a:gd name="connsiteX6" fmla="*/ 203847 w 203847"/>
              <a:gd name="connsiteY6" fmla="*/ 48325 h 195874"/>
              <a:gd name="connsiteX7" fmla="*/ 203847 w 203847"/>
              <a:gd name="connsiteY7" fmla="*/ 55323 h 195874"/>
              <a:gd name="connsiteX8" fmla="*/ 139055 w 203847"/>
              <a:gd name="connsiteY8" fmla="*/ 55323 h 195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3847" h="195874">
                <a:moveTo>
                  <a:pt x="90710" y="195874"/>
                </a:moveTo>
                <a:lnTo>
                  <a:pt x="47847" y="116129"/>
                </a:lnTo>
                <a:lnTo>
                  <a:pt x="69777" y="55323"/>
                </a:lnTo>
                <a:lnTo>
                  <a:pt x="0" y="55323"/>
                </a:lnTo>
                <a:lnTo>
                  <a:pt x="0" y="0"/>
                </a:lnTo>
                <a:lnTo>
                  <a:pt x="170341" y="0"/>
                </a:lnTo>
                <a:lnTo>
                  <a:pt x="203847" y="48325"/>
                </a:lnTo>
                <a:lnTo>
                  <a:pt x="203847" y="55323"/>
                </a:lnTo>
                <a:lnTo>
                  <a:pt x="139055" y="55323"/>
                </a:ln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5" name="Forme libre : forme 124">
            <a:extLst>
              <a:ext uri="{FF2B5EF4-FFF2-40B4-BE49-F238E27FC236}">
                <a16:creationId xmlns:a16="http://schemas.microsoft.com/office/drawing/2014/main" id="{49CB50EA-8DFB-4219-A82A-979E56D219DC}"/>
              </a:ext>
            </a:extLst>
          </p:cNvPr>
          <p:cNvSpPr/>
          <p:nvPr/>
        </p:nvSpPr>
        <p:spPr>
          <a:xfrm rot="13089394">
            <a:off x="235164" y="4906246"/>
            <a:ext cx="166370" cy="205098"/>
          </a:xfrm>
          <a:custGeom>
            <a:avLst/>
            <a:gdLst>
              <a:gd name="connsiteX0" fmla="*/ 24153 w 221827"/>
              <a:gd name="connsiteY0" fmla="*/ 55168 h 205098"/>
              <a:gd name="connsiteX1" fmla="*/ 0 w 221827"/>
              <a:gd name="connsiteY1" fmla="*/ 18385 h 205098"/>
              <a:gd name="connsiteX2" fmla="*/ 23400 w 221827"/>
              <a:gd name="connsiteY2" fmla="*/ 0 h 205098"/>
              <a:gd name="connsiteX3" fmla="*/ 23735 w 221827"/>
              <a:gd name="connsiteY3" fmla="*/ 46640 h 205098"/>
              <a:gd name="connsiteX4" fmla="*/ 221827 w 221827"/>
              <a:gd name="connsiteY4" fmla="*/ 150928 h 205098"/>
              <a:gd name="connsiteX5" fmla="*/ 126574 w 221827"/>
              <a:gd name="connsiteY5" fmla="*/ 204038 h 205098"/>
              <a:gd name="connsiteX6" fmla="*/ 122603 w 221827"/>
              <a:gd name="connsiteY6" fmla="*/ 205098 h 205098"/>
              <a:gd name="connsiteX7" fmla="*/ 102519 w 221827"/>
              <a:gd name="connsiteY7" fmla="*/ 174512 h 205098"/>
              <a:gd name="connsiteX8" fmla="*/ 103192 w 221827"/>
              <a:gd name="connsiteY8" fmla="*/ 174655 h 205098"/>
              <a:gd name="connsiteX9" fmla="*/ 152853 w 221827"/>
              <a:gd name="connsiteY9" fmla="*/ 165826 h 205098"/>
              <a:gd name="connsiteX10" fmla="*/ 220723 w 221827"/>
              <a:gd name="connsiteY10" fmla="*/ 138237 h 205098"/>
              <a:gd name="connsiteX11" fmla="*/ 221827 w 221827"/>
              <a:gd name="connsiteY11" fmla="*/ 145410 h 205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1827" h="205098">
                <a:moveTo>
                  <a:pt x="24153" y="55168"/>
                </a:moveTo>
                <a:lnTo>
                  <a:pt x="0" y="18385"/>
                </a:lnTo>
                <a:lnTo>
                  <a:pt x="23400" y="0"/>
                </a:lnTo>
                <a:lnTo>
                  <a:pt x="23735" y="46640"/>
                </a:lnTo>
                <a:close/>
                <a:moveTo>
                  <a:pt x="221827" y="150928"/>
                </a:moveTo>
                <a:cubicBezTo>
                  <a:pt x="192582" y="176035"/>
                  <a:pt x="158785" y="193002"/>
                  <a:pt x="126574" y="204038"/>
                </a:cubicBezTo>
                <a:lnTo>
                  <a:pt x="122603" y="205098"/>
                </a:lnTo>
                <a:lnTo>
                  <a:pt x="102519" y="174512"/>
                </a:lnTo>
                <a:lnTo>
                  <a:pt x="103192" y="174655"/>
                </a:lnTo>
                <a:cubicBezTo>
                  <a:pt x="120298" y="174103"/>
                  <a:pt x="136851" y="170792"/>
                  <a:pt x="152853" y="165826"/>
                </a:cubicBezTo>
                <a:cubicBezTo>
                  <a:pt x="176028" y="158653"/>
                  <a:pt x="198652" y="149273"/>
                  <a:pt x="220723" y="138237"/>
                </a:cubicBezTo>
                <a:cubicBezTo>
                  <a:pt x="221275" y="140444"/>
                  <a:pt x="221827" y="143203"/>
                  <a:pt x="221827" y="145410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6" name="Forme libre : forme 125">
            <a:extLst>
              <a:ext uri="{FF2B5EF4-FFF2-40B4-BE49-F238E27FC236}">
                <a16:creationId xmlns:a16="http://schemas.microsoft.com/office/drawing/2014/main" id="{5146513B-5632-4832-9AF5-1E4051EECD28}"/>
              </a:ext>
            </a:extLst>
          </p:cNvPr>
          <p:cNvSpPr/>
          <p:nvPr/>
        </p:nvSpPr>
        <p:spPr>
          <a:xfrm rot="8716295">
            <a:off x="304778" y="4600607"/>
            <a:ext cx="85241" cy="117117"/>
          </a:xfrm>
          <a:custGeom>
            <a:avLst/>
            <a:gdLst>
              <a:gd name="connsiteX0" fmla="*/ 13623 w 113655"/>
              <a:gd name="connsiteY0" fmla="*/ 100559 h 117117"/>
              <a:gd name="connsiteX1" fmla="*/ 0 w 113655"/>
              <a:gd name="connsiteY1" fmla="*/ 68296 h 117117"/>
              <a:gd name="connsiteX2" fmla="*/ 56488 w 113655"/>
              <a:gd name="connsiteY2" fmla="*/ 0 h 117117"/>
              <a:gd name="connsiteX3" fmla="*/ 96408 w 113655"/>
              <a:gd name="connsiteY3" fmla="*/ 16856 h 117117"/>
              <a:gd name="connsiteX4" fmla="*/ 96408 w 113655"/>
              <a:gd name="connsiteY4" fmla="*/ 99640 h 117117"/>
              <a:gd name="connsiteX5" fmla="*/ 55015 w 113655"/>
              <a:gd name="connsiteY5" fmla="*/ 117117 h 117117"/>
              <a:gd name="connsiteX6" fmla="*/ 13623 w 113655"/>
              <a:gd name="connsiteY6" fmla="*/ 100559 h 117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655" h="117117">
                <a:moveTo>
                  <a:pt x="13623" y="100559"/>
                </a:moveTo>
                <a:lnTo>
                  <a:pt x="0" y="68296"/>
                </a:lnTo>
                <a:lnTo>
                  <a:pt x="56488" y="0"/>
                </a:lnTo>
                <a:lnTo>
                  <a:pt x="96408" y="16856"/>
                </a:lnTo>
                <a:cubicBezTo>
                  <a:pt x="119404" y="38931"/>
                  <a:pt x="119404" y="76644"/>
                  <a:pt x="96408" y="99640"/>
                </a:cubicBezTo>
                <a:cubicBezTo>
                  <a:pt x="85370" y="110678"/>
                  <a:pt x="70653" y="117116"/>
                  <a:pt x="55015" y="117117"/>
                </a:cubicBezTo>
                <a:cubicBezTo>
                  <a:pt x="39378" y="117117"/>
                  <a:pt x="24661" y="111597"/>
                  <a:pt x="13623" y="100559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7" name="Forme libre : forme 126">
            <a:extLst>
              <a:ext uri="{FF2B5EF4-FFF2-40B4-BE49-F238E27FC236}">
                <a16:creationId xmlns:a16="http://schemas.microsoft.com/office/drawing/2014/main" id="{FE3150CC-51A0-4255-BE10-7C4DD2D82ED1}"/>
              </a:ext>
            </a:extLst>
          </p:cNvPr>
          <p:cNvSpPr/>
          <p:nvPr/>
        </p:nvSpPr>
        <p:spPr>
          <a:xfrm rot="8716295">
            <a:off x="128660" y="4634346"/>
            <a:ext cx="41010" cy="54680"/>
          </a:xfrm>
          <a:custGeom>
            <a:avLst/>
            <a:gdLst>
              <a:gd name="connsiteX0" fmla="*/ 103823 w 114300"/>
              <a:gd name="connsiteY0" fmla="*/ 103823 h 114300"/>
              <a:gd name="connsiteX1" fmla="*/ 60960 w 114300"/>
              <a:gd name="connsiteY1" fmla="*/ 121920 h 114300"/>
              <a:gd name="connsiteX2" fmla="*/ 18098 w 114300"/>
              <a:gd name="connsiteY2" fmla="*/ 104775 h 114300"/>
              <a:gd name="connsiteX3" fmla="*/ 0 w 114300"/>
              <a:gd name="connsiteY3" fmla="*/ 61913 h 114300"/>
              <a:gd name="connsiteX4" fmla="*/ 0 w 114300"/>
              <a:gd name="connsiteY4" fmla="*/ 60960 h 114300"/>
              <a:gd name="connsiteX5" fmla="*/ 18098 w 114300"/>
              <a:gd name="connsiteY5" fmla="*/ 18098 h 114300"/>
              <a:gd name="connsiteX6" fmla="*/ 60960 w 114300"/>
              <a:gd name="connsiteY6" fmla="*/ 0 h 114300"/>
              <a:gd name="connsiteX7" fmla="*/ 103823 w 114300"/>
              <a:gd name="connsiteY7" fmla="*/ 18098 h 114300"/>
              <a:gd name="connsiteX8" fmla="*/ 103823 w 114300"/>
              <a:gd name="connsiteY8" fmla="*/ 103823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" h="114300">
                <a:moveTo>
                  <a:pt x="103823" y="103823"/>
                </a:moveTo>
                <a:cubicBezTo>
                  <a:pt x="92393" y="115253"/>
                  <a:pt x="77153" y="121920"/>
                  <a:pt x="60960" y="121920"/>
                </a:cubicBezTo>
                <a:cubicBezTo>
                  <a:pt x="44768" y="121920"/>
                  <a:pt x="29528" y="116205"/>
                  <a:pt x="18098" y="104775"/>
                </a:cubicBezTo>
                <a:cubicBezTo>
                  <a:pt x="6668" y="93345"/>
                  <a:pt x="0" y="78105"/>
                  <a:pt x="0" y="61913"/>
                </a:cubicBezTo>
                <a:lnTo>
                  <a:pt x="0" y="60960"/>
                </a:lnTo>
                <a:cubicBezTo>
                  <a:pt x="0" y="44768"/>
                  <a:pt x="6668" y="29528"/>
                  <a:pt x="18098" y="18098"/>
                </a:cubicBezTo>
                <a:cubicBezTo>
                  <a:pt x="29528" y="6668"/>
                  <a:pt x="44768" y="0"/>
                  <a:pt x="60960" y="0"/>
                </a:cubicBezTo>
                <a:cubicBezTo>
                  <a:pt x="77153" y="0"/>
                  <a:pt x="92393" y="6668"/>
                  <a:pt x="103823" y="18098"/>
                </a:cubicBezTo>
                <a:cubicBezTo>
                  <a:pt x="127635" y="40958"/>
                  <a:pt x="127635" y="80010"/>
                  <a:pt x="103823" y="103823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8" name="Forme libre : forme 127">
            <a:extLst>
              <a:ext uri="{FF2B5EF4-FFF2-40B4-BE49-F238E27FC236}">
                <a16:creationId xmlns:a16="http://schemas.microsoft.com/office/drawing/2014/main" id="{3071C62B-77D8-4A0E-86A6-83549F6B4AD6}"/>
              </a:ext>
            </a:extLst>
          </p:cNvPr>
          <p:cNvSpPr/>
          <p:nvPr/>
        </p:nvSpPr>
        <p:spPr>
          <a:xfrm rot="8716295">
            <a:off x="261749" y="4475104"/>
            <a:ext cx="82785" cy="110380"/>
          </a:xfrm>
          <a:custGeom>
            <a:avLst/>
            <a:gdLst>
              <a:gd name="connsiteX0" fmla="*/ 103823 w 114300"/>
              <a:gd name="connsiteY0" fmla="*/ 103823 h 114300"/>
              <a:gd name="connsiteX1" fmla="*/ 60960 w 114300"/>
              <a:gd name="connsiteY1" fmla="*/ 121920 h 114300"/>
              <a:gd name="connsiteX2" fmla="*/ 18098 w 114300"/>
              <a:gd name="connsiteY2" fmla="*/ 104775 h 114300"/>
              <a:gd name="connsiteX3" fmla="*/ 0 w 114300"/>
              <a:gd name="connsiteY3" fmla="*/ 61913 h 114300"/>
              <a:gd name="connsiteX4" fmla="*/ 0 w 114300"/>
              <a:gd name="connsiteY4" fmla="*/ 60960 h 114300"/>
              <a:gd name="connsiteX5" fmla="*/ 18098 w 114300"/>
              <a:gd name="connsiteY5" fmla="*/ 18098 h 114300"/>
              <a:gd name="connsiteX6" fmla="*/ 60960 w 114300"/>
              <a:gd name="connsiteY6" fmla="*/ 0 h 114300"/>
              <a:gd name="connsiteX7" fmla="*/ 103823 w 114300"/>
              <a:gd name="connsiteY7" fmla="*/ 18098 h 114300"/>
              <a:gd name="connsiteX8" fmla="*/ 103823 w 114300"/>
              <a:gd name="connsiteY8" fmla="*/ 103823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" h="114300">
                <a:moveTo>
                  <a:pt x="103823" y="103823"/>
                </a:moveTo>
                <a:cubicBezTo>
                  <a:pt x="92393" y="115253"/>
                  <a:pt x="77153" y="121920"/>
                  <a:pt x="60960" y="121920"/>
                </a:cubicBezTo>
                <a:cubicBezTo>
                  <a:pt x="44768" y="121920"/>
                  <a:pt x="29528" y="116205"/>
                  <a:pt x="18098" y="104775"/>
                </a:cubicBezTo>
                <a:cubicBezTo>
                  <a:pt x="6668" y="93345"/>
                  <a:pt x="0" y="78105"/>
                  <a:pt x="0" y="61913"/>
                </a:cubicBezTo>
                <a:lnTo>
                  <a:pt x="0" y="60960"/>
                </a:lnTo>
                <a:cubicBezTo>
                  <a:pt x="0" y="44768"/>
                  <a:pt x="6668" y="29528"/>
                  <a:pt x="18098" y="18098"/>
                </a:cubicBezTo>
                <a:cubicBezTo>
                  <a:pt x="29528" y="6668"/>
                  <a:pt x="44768" y="0"/>
                  <a:pt x="60960" y="0"/>
                </a:cubicBezTo>
                <a:cubicBezTo>
                  <a:pt x="77153" y="0"/>
                  <a:pt x="92393" y="6668"/>
                  <a:pt x="103823" y="18098"/>
                </a:cubicBezTo>
                <a:cubicBezTo>
                  <a:pt x="127635" y="40958"/>
                  <a:pt x="127635" y="80010"/>
                  <a:pt x="103823" y="103823"/>
                </a:cubicBezTo>
                <a:close/>
              </a:path>
            </a:pathLst>
          </a:custGeom>
          <a:solidFill>
            <a:schemeClr val="tx1">
              <a:alpha val="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514350"/>
            <a:endParaRPr lang="fr-FR" sz="1013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BED9834D-49E7-4AFD-BEE4-8AB20B969F92}"/>
              </a:ext>
            </a:extLst>
          </p:cNvPr>
          <p:cNvSpPr/>
          <p:nvPr/>
        </p:nvSpPr>
        <p:spPr>
          <a:xfrm>
            <a:off x="1256270" y="884099"/>
            <a:ext cx="270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130" name="Espace réservé du texte 5">
            <a:extLst>
              <a:ext uri="{FF2B5EF4-FFF2-40B4-BE49-F238E27FC236}">
                <a16:creationId xmlns:a16="http://schemas.microsoft.com/office/drawing/2014/main" id="{D860E416-3EAD-4176-B6FE-D424C86AC2D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98468" y="1375576"/>
            <a:ext cx="5486400" cy="3261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dirty="0"/>
              <a:t>Niveau 1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Puce bleu</a:t>
            </a:r>
          </a:p>
          <a:p>
            <a:pPr lvl="3"/>
            <a:r>
              <a:rPr lang="fr-FR" dirty="0"/>
              <a:t>Puce orange</a:t>
            </a:r>
          </a:p>
          <a:p>
            <a:pPr lvl="4"/>
            <a:r>
              <a:rPr lang="fr-FR" dirty="0"/>
              <a:t>Puce rouge</a:t>
            </a:r>
          </a:p>
          <a:p>
            <a:pPr lvl="5"/>
            <a:r>
              <a:rPr lang="fr-FR" dirty="0"/>
              <a:t>Puce vert d’eau</a:t>
            </a:r>
          </a:p>
          <a:p>
            <a:pPr lvl="6"/>
            <a:r>
              <a:rPr lang="fr-FR" dirty="0"/>
              <a:t>Puce vert</a:t>
            </a:r>
          </a:p>
          <a:p>
            <a:pPr lvl="7"/>
            <a:r>
              <a:rPr lang="fr-FR" dirty="0"/>
              <a:t>Puce violet</a:t>
            </a:r>
          </a:p>
          <a:p>
            <a:pPr lvl="8"/>
            <a:r>
              <a:rPr lang="fr-FR" dirty="0"/>
              <a:t>Niveau 9</a:t>
            </a:r>
          </a:p>
        </p:txBody>
      </p:sp>
    </p:spTree>
    <p:extLst>
      <p:ext uri="{BB962C8B-B14F-4D97-AF65-F5344CB8AC3E}">
        <p14:creationId xmlns:p14="http://schemas.microsoft.com/office/powerpoint/2010/main" val="3756963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 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Espace réservé du numéro de diapositive 128">
            <a:extLst>
              <a:ext uri="{FF2B5EF4-FFF2-40B4-BE49-F238E27FC236}">
                <a16:creationId xmlns:a16="http://schemas.microsoft.com/office/drawing/2014/main" id="{9A15F51C-556E-4D98-AEA0-2E1969B6A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44760" y="3148262"/>
            <a:ext cx="333470" cy="1995238"/>
          </a:xfrm>
          <a:custGeom>
            <a:avLst/>
            <a:gdLst>
              <a:gd name="connsiteX0" fmla="*/ 127401 w 333470"/>
              <a:gd name="connsiteY0" fmla="*/ 0 h 1995238"/>
              <a:gd name="connsiteX1" fmla="*/ 333470 w 333470"/>
              <a:gd name="connsiteY1" fmla="*/ 1995238 h 1995238"/>
              <a:gd name="connsiteX2" fmla="*/ 0 w 333470"/>
              <a:gd name="connsiteY2" fmla="*/ 1995238 h 1995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70" h="1995238">
                <a:moveTo>
                  <a:pt x="127401" y="0"/>
                </a:moveTo>
                <a:lnTo>
                  <a:pt x="333470" y="1995238"/>
                </a:lnTo>
                <a:lnTo>
                  <a:pt x="0" y="1995238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180000" anchor="b">
            <a:noAutofit/>
          </a:bodyPr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fld id="{42A674EB-CF99-4CC2-8F94-AC08E84D1E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38" name="Forme libre : forme 137">
            <a:extLst>
              <a:ext uri="{FF2B5EF4-FFF2-40B4-BE49-F238E27FC236}">
                <a16:creationId xmlns:a16="http://schemas.microsoft.com/office/drawing/2014/main" id="{0FDE4FE4-FDFC-41B3-BDA4-CE918EEAE71E}"/>
              </a:ext>
            </a:extLst>
          </p:cNvPr>
          <p:cNvSpPr/>
          <p:nvPr userDrawn="1"/>
        </p:nvSpPr>
        <p:spPr>
          <a:xfrm>
            <a:off x="472163" y="1"/>
            <a:ext cx="6385838" cy="5143499"/>
          </a:xfrm>
          <a:custGeom>
            <a:avLst/>
            <a:gdLst>
              <a:gd name="connsiteX0" fmla="*/ 689595 w 8514451"/>
              <a:gd name="connsiteY0" fmla="*/ 884098 h 5143499"/>
              <a:gd name="connsiteX1" fmla="*/ 689595 w 8514451"/>
              <a:gd name="connsiteY1" fmla="*/ 929817 h 5143499"/>
              <a:gd name="connsiteX2" fmla="*/ 1049595 w 8514451"/>
              <a:gd name="connsiteY2" fmla="*/ 929817 h 5143499"/>
              <a:gd name="connsiteX3" fmla="*/ 1049595 w 8514451"/>
              <a:gd name="connsiteY3" fmla="*/ 884098 h 5143499"/>
              <a:gd name="connsiteX4" fmla="*/ 268034 w 8514451"/>
              <a:gd name="connsiteY4" fmla="*/ 0 h 5143499"/>
              <a:gd name="connsiteX5" fmla="*/ 8514451 w 8514451"/>
              <a:gd name="connsiteY5" fmla="*/ 0 h 5143499"/>
              <a:gd name="connsiteX6" fmla="*/ 8514451 w 8514451"/>
              <a:gd name="connsiteY6" fmla="*/ 5143499 h 5143499"/>
              <a:gd name="connsiteX7" fmla="*/ 274758 w 8514451"/>
              <a:gd name="connsiteY7" fmla="*/ 5143499 h 5143499"/>
              <a:gd name="connsiteX8" fmla="*/ 0 w 8514451"/>
              <a:gd name="connsiteY8" fmla="*/ 3148262 h 5143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514451" h="5143499">
                <a:moveTo>
                  <a:pt x="689595" y="884098"/>
                </a:moveTo>
                <a:lnTo>
                  <a:pt x="689595" y="929817"/>
                </a:lnTo>
                <a:lnTo>
                  <a:pt x="1049595" y="929817"/>
                </a:lnTo>
                <a:lnTo>
                  <a:pt x="1049595" y="884098"/>
                </a:lnTo>
                <a:close/>
                <a:moveTo>
                  <a:pt x="268034" y="0"/>
                </a:moveTo>
                <a:lnTo>
                  <a:pt x="8514451" y="0"/>
                </a:lnTo>
                <a:lnTo>
                  <a:pt x="8514451" y="5143499"/>
                </a:lnTo>
                <a:lnTo>
                  <a:pt x="274758" y="5143499"/>
                </a:lnTo>
                <a:lnTo>
                  <a:pt x="0" y="31482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8DF42C1-5220-478C-ABAC-92E468D673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Titre de la slide sur une ligne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877690C1-18E5-40D3-BFAB-B5952C7DEE80}"/>
              </a:ext>
            </a:extLst>
          </p:cNvPr>
          <p:cNvGrpSpPr/>
          <p:nvPr userDrawn="1"/>
        </p:nvGrpSpPr>
        <p:grpSpPr>
          <a:xfrm>
            <a:off x="-68613" y="-57106"/>
            <a:ext cx="756224" cy="5190499"/>
            <a:chOff x="-68613" y="-57106"/>
            <a:chExt cx="756224" cy="5190499"/>
          </a:xfrm>
        </p:grpSpPr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4100D4C0-1B0B-4813-97B4-727B3F07A2B3}"/>
                </a:ext>
              </a:extLst>
            </p:cNvPr>
            <p:cNvSpPr/>
            <p:nvPr/>
          </p:nvSpPr>
          <p:spPr>
            <a:xfrm rot="8716295">
              <a:off x="463339" y="1780351"/>
              <a:ext cx="114545" cy="195873"/>
            </a:xfrm>
            <a:custGeom>
              <a:avLst/>
              <a:gdLst>
                <a:gd name="connsiteX0" fmla="*/ 39589 w 152726"/>
                <a:gd name="connsiteY0" fmla="*/ 195873 h 195873"/>
                <a:gd name="connsiteX1" fmla="*/ 0 w 152726"/>
                <a:gd name="connsiteY1" fmla="*/ 122219 h 195873"/>
                <a:gd name="connsiteX2" fmla="*/ 101089 w 152726"/>
                <a:gd name="connsiteY2" fmla="*/ 0 h 195873"/>
                <a:gd name="connsiteX3" fmla="*/ 152726 w 152726"/>
                <a:gd name="connsiteY3" fmla="*/ 0 h 195873"/>
                <a:gd name="connsiteX4" fmla="*/ 152726 w 152726"/>
                <a:gd name="connsiteY4" fmla="*/ 55323 h 195873"/>
                <a:gd name="connsiteX5" fmla="*/ 87934 w 152726"/>
                <a:gd name="connsiteY5" fmla="*/ 55323 h 195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2726" h="195873">
                  <a:moveTo>
                    <a:pt x="39589" y="195873"/>
                  </a:moveTo>
                  <a:lnTo>
                    <a:pt x="0" y="122219"/>
                  </a:lnTo>
                  <a:lnTo>
                    <a:pt x="101089" y="0"/>
                  </a:lnTo>
                  <a:lnTo>
                    <a:pt x="152726" y="0"/>
                  </a:lnTo>
                  <a:lnTo>
                    <a:pt x="152726" y="55323"/>
                  </a:lnTo>
                  <a:lnTo>
                    <a:pt x="87934" y="55323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" name="Forme libre : forme 9">
              <a:extLst>
                <a:ext uri="{FF2B5EF4-FFF2-40B4-BE49-F238E27FC236}">
                  <a16:creationId xmlns:a16="http://schemas.microsoft.com/office/drawing/2014/main" id="{CB9A2237-374C-411A-AB62-0191ED80FFE2}"/>
                </a:ext>
              </a:extLst>
            </p:cNvPr>
            <p:cNvSpPr/>
            <p:nvPr/>
          </p:nvSpPr>
          <p:spPr>
            <a:xfrm rot="8716295">
              <a:off x="400831" y="1654353"/>
              <a:ext cx="197148" cy="103234"/>
            </a:xfrm>
            <a:custGeom>
              <a:avLst/>
              <a:gdLst>
                <a:gd name="connsiteX0" fmla="*/ 0 w 262864"/>
                <a:gd name="connsiteY0" fmla="*/ 75341 h 103234"/>
                <a:gd name="connsiteX1" fmla="*/ 62316 w 262864"/>
                <a:gd name="connsiteY1" fmla="*/ 0 h 103234"/>
                <a:gd name="connsiteX2" fmla="*/ 65768 w 262864"/>
                <a:gd name="connsiteY2" fmla="*/ 14220 h 103234"/>
                <a:gd name="connsiteX3" fmla="*/ 136369 w 262864"/>
                <a:gd name="connsiteY3" fmla="*/ 53051 h 103234"/>
                <a:gd name="connsiteX4" fmla="*/ 189321 w 262864"/>
                <a:gd name="connsiteY4" fmla="*/ 43637 h 103234"/>
                <a:gd name="connsiteX5" fmla="*/ 261688 w 262864"/>
                <a:gd name="connsiteY5" fmla="*/ 14220 h 103234"/>
                <a:gd name="connsiteX6" fmla="*/ 262864 w 262864"/>
                <a:gd name="connsiteY6" fmla="*/ 21868 h 103234"/>
                <a:gd name="connsiteX7" fmla="*/ 262864 w 262864"/>
                <a:gd name="connsiteY7" fmla="*/ 27752 h 103234"/>
                <a:gd name="connsiteX8" fmla="*/ 69887 w 262864"/>
                <a:gd name="connsiteY8" fmla="*/ 103060 h 103234"/>
                <a:gd name="connsiteX9" fmla="*/ 30615 w 262864"/>
                <a:gd name="connsiteY9" fmla="*/ 96294 h 103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62864" h="103234">
                  <a:moveTo>
                    <a:pt x="0" y="75341"/>
                  </a:moveTo>
                  <a:lnTo>
                    <a:pt x="62316" y="0"/>
                  </a:lnTo>
                  <a:lnTo>
                    <a:pt x="65768" y="14220"/>
                  </a:lnTo>
                  <a:cubicBezTo>
                    <a:pt x="75182" y="40107"/>
                    <a:pt x="99304" y="53051"/>
                    <a:pt x="136369" y="53051"/>
                  </a:cubicBezTo>
                  <a:cubicBezTo>
                    <a:pt x="154609" y="52462"/>
                    <a:pt x="172259" y="48932"/>
                    <a:pt x="189321" y="43637"/>
                  </a:cubicBezTo>
                  <a:cubicBezTo>
                    <a:pt x="214031" y="35988"/>
                    <a:pt x="238154" y="25987"/>
                    <a:pt x="261688" y="14220"/>
                  </a:cubicBezTo>
                  <a:cubicBezTo>
                    <a:pt x="262276" y="16573"/>
                    <a:pt x="262864" y="19515"/>
                    <a:pt x="262864" y="21868"/>
                  </a:cubicBezTo>
                  <a:lnTo>
                    <a:pt x="262864" y="27752"/>
                  </a:lnTo>
                  <a:cubicBezTo>
                    <a:pt x="200500" y="81291"/>
                    <a:pt x="118719" y="100119"/>
                    <a:pt x="69887" y="103060"/>
                  </a:cubicBezTo>
                  <a:cubicBezTo>
                    <a:pt x="56355" y="103943"/>
                    <a:pt x="42970" y="101442"/>
                    <a:pt x="30615" y="96294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8F8A3734-3F77-44C7-9A38-570198540CBC}"/>
                </a:ext>
              </a:extLst>
            </p:cNvPr>
            <p:cNvSpPr/>
            <p:nvPr/>
          </p:nvSpPr>
          <p:spPr>
            <a:xfrm rot="8716295">
              <a:off x="474539" y="1232432"/>
              <a:ext cx="91169" cy="232388"/>
            </a:xfrm>
            <a:custGeom>
              <a:avLst/>
              <a:gdLst>
                <a:gd name="connsiteX0" fmla="*/ 60499 w 121558"/>
                <a:gd name="connsiteY0" fmla="*/ 232388 h 232388"/>
                <a:gd name="connsiteX1" fmla="*/ 60499 w 121558"/>
                <a:gd name="connsiteY1" fmla="*/ 69717 h 232388"/>
                <a:gd name="connsiteX2" fmla="*/ 60499 w 121558"/>
                <a:gd name="connsiteY2" fmla="*/ 65615 h 232388"/>
                <a:gd name="connsiteX3" fmla="*/ 39995 w 121558"/>
                <a:gd name="connsiteY3" fmla="*/ 50123 h 232388"/>
                <a:gd name="connsiteX4" fmla="*/ 0 w 121558"/>
                <a:gd name="connsiteY4" fmla="*/ 50123 h 232388"/>
                <a:gd name="connsiteX5" fmla="*/ 41457 w 121558"/>
                <a:gd name="connsiteY5" fmla="*/ 0 h 232388"/>
                <a:gd name="connsiteX6" fmla="*/ 64601 w 121558"/>
                <a:gd name="connsiteY6" fmla="*/ 0 h 232388"/>
                <a:gd name="connsiteX7" fmla="*/ 121558 w 121558"/>
                <a:gd name="connsiteY7" fmla="*/ 50123 h 232388"/>
                <a:gd name="connsiteX8" fmla="*/ 121558 w 121558"/>
                <a:gd name="connsiteY8" fmla="*/ 208238 h 232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1558" h="232388">
                  <a:moveTo>
                    <a:pt x="60499" y="232388"/>
                  </a:moveTo>
                  <a:lnTo>
                    <a:pt x="60499" y="69717"/>
                  </a:lnTo>
                  <a:cubicBezTo>
                    <a:pt x="60499" y="68349"/>
                    <a:pt x="60499" y="66983"/>
                    <a:pt x="60499" y="65615"/>
                  </a:cubicBezTo>
                  <a:cubicBezTo>
                    <a:pt x="59133" y="55591"/>
                    <a:pt x="50019" y="48756"/>
                    <a:pt x="39995" y="50123"/>
                  </a:cubicBezTo>
                  <a:lnTo>
                    <a:pt x="0" y="50123"/>
                  </a:lnTo>
                  <a:lnTo>
                    <a:pt x="41457" y="0"/>
                  </a:lnTo>
                  <a:lnTo>
                    <a:pt x="64601" y="0"/>
                  </a:lnTo>
                  <a:cubicBezTo>
                    <a:pt x="101509" y="0"/>
                    <a:pt x="121558" y="15948"/>
                    <a:pt x="121558" y="50123"/>
                  </a:cubicBezTo>
                  <a:lnTo>
                    <a:pt x="121558" y="208238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70856B7B-717B-4AEA-95A4-A1E79A999538}"/>
                </a:ext>
              </a:extLst>
            </p:cNvPr>
            <p:cNvSpPr/>
            <p:nvPr/>
          </p:nvSpPr>
          <p:spPr>
            <a:xfrm rot="8716295">
              <a:off x="572591" y="1474784"/>
              <a:ext cx="10607" cy="14319"/>
            </a:xfrm>
            <a:custGeom>
              <a:avLst/>
              <a:gdLst>
                <a:gd name="connsiteX0" fmla="*/ 0 w 14143"/>
                <a:gd name="connsiteY0" fmla="*/ 14319 h 14319"/>
                <a:gd name="connsiteX1" fmla="*/ 11843 w 14143"/>
                <a:gd name="connsiteY1" fmla="*/ 0 h 14319"/>
                <a:gd name="connsiteX2" fmla="*/ 14143 w 14143"/>
                <a:gd name="connsiteY2" fmla="*/ 7563 h 14319"/>
                <a:gd name="connsiteX3" fmla="*/ 14143 w 14143"/>
                <a:gd name="connsiteY3" fmla="*/ 13487 h 143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143" h="14319">
                  <a:moveTo>
                    <a:pt x="0" y="14319"/>
                  </a:moveTo>
                  <a:lnTo>
                    <a:pt x="11843" y="0"/>
                  </a:lnTo>
                  <a:lnTo>
                    <a:pt x="14143" y="7563"/>
                  </a:lnTo>
                  <a:lnTo>
                    <a:pt x="14143" y="13487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3E264A51-6081-4342-94AB-E5098D8BEE47}"/>
                </a:ext>
              </a:extLst>
            </p:cNvPr>
            <p:cNvSpPr/>
            <p:nvPr/>
          </p:nvSpPr>
          <p:spPr>
            <a:xfrm rot="8716295">
              <a:off x="504659" y="1171577"/>
              <a:ext cx="137973" cy="137618"/>
            </a:xfrm>
            <a:custGeom>
              <a:avLst/>
              <a:gdLst>
                <a:gd name="connsiteX0" fmla="*/ 0 w 183964"/>
                <a:gd name="connsiteY0" fmla="*/ 137618 h 137618"/>
                <a:gd name="connsiteX1" fmla="*/ 53346 w 183964"/>
                <a:gd name="connsiteY1" fmla="*/ 73121 h 137618"/>
                <a:gd name="connsiteX2" fmla="*/ 101034 w 183964"/>
                <a:gd name="connsiteY2" fmla="*/ 28251 h 137618"/>
                <a:gd name="connsiteX3" fmla="*/ 155713 w 183964"/>
                <a:gd name="connsiteY3" fmla="*/ 0 h 137618"/>
                <a:gd name="connsiteX4" fmla="*/ 183964 w 183964"/>
                <a:gd name="connsiteY4" fmla="*/ 33719 h 137618"/>
                <a:gd name="connsiteX5" fmla="*/ 157536 w 183964"/>
                <a:gd name="connsiteY5" fmla="*/ 69261 h 137618"/>
                <a:gd name="connsiteX6" fmla="*/ 157991 w 183964"/>
                <a:gd name="connsiteY6" fmla="*/ 69261 h 1376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3964" h="137618">
                  <a:moveTo>
                    <a:pt x="0" y="137618"/>
                  </a:moveTo>
                  <a:lnTo>
                    <a:pt x="53346" y="73121"/>
                  </a:lnTo>
                  <a:lnTo>
                    <a:pt x="101034" y="28251"/>
                  </a:lnTo>
                  <a:cubicBezTo>
                    <a:pt x="114703" y="12303"/>
                    <a:pt x="134297" y="2278"/>
                    <a:pt x="155713" y="0"/>
                  </a:cubicBezTo>
                  <a:cubicBezTo>
                    <a:pt x="177585" y="0"/>
                    <a:pt x="183964" y="19138"/>
                    <a:pt x="183964" y="33719"/>
                  </a:cubicBezTo>
                  <a:cubicBezTo>
                    <a:pt x="182597" y="49667"/>
                    <a:pt x="172117" y="62881"/>
                    <a:pt x="157536" y="69261"/>
                  </a:cubicBezTo>
                  <a:lnTo>
                    <a:pt x="157991" y="69261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" name="Forme libre : forme 13">
              <a:extLst>
                <a:ext uri="{FF2B5EF4-FFF2-40B4-BE49-F238E27FC236}">
                  <a16:creationId xmlns:a16="http://schemas.microsoft.com/office/drawing/2014/main" id="{03D4C536-74A8-424A-B4F4-647CD66813A6}"/>
                </a:ext>
              </a:extLst>
            </p:cNvPr>
            <p:cNvSpPr/>
            <p:nvPr/>
          </p:nvSpPr>
          <p:spPr>
            <a:xfrm rot="8716295">
              <a:off x="389609" y="1314846"/>
              <a:ext cx="41010" cy="546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" name="Forme libre : forme 14">
              <a:extLst>
                <a:ext uri="{FF2B5EF4-FFF2-40B4-BE49-F238E27FC236}">
                  <a16:creationId xmlns:a16="http://schemas.microsoft.com/office/drawing/2014/main" id="{6C726A65-5764-428F-B78B-B207E19CC8A7}"/>
                </a:ext>
              </a:extLst>
            </p:cNvPr>
            <p:cNvSpPr/>
            <p:nvPr/>
          </p:nvSpPr>
          <p:spPr>
            <a:xfrm rot="8716295">
              <a:off x="295932" y="1106173"/>
              <a:ext cx="149522" cy="194378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" name="Forme libre : forme 15">
              <a:extLst>
                <a:ext uri="{FF2B5EF4-FFF2-40B4-BE49-F238E27FC236}">
                  <a16:creationId xmlns:a16="http://schemas.microsoft.com/office/drawing/2014/main" id="{B057F75B-3923-494B-B65B-A96E682E21D4}"/>
                </a:ext>
              </a:extLst>
            </p:cNvPr>
            <p:cNvSpPr/>
            <p:nvPr/>
          </p:nvSpPr>
          <p:spPr>
            <a:xfrm rot="8716295">
              <a:off x="286893" y="967394"/>
              <a:ext cx="216218" cy="347125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" name="Forme libre : forme 16">
              <a:extLst>
                <a:ext uri="{FF2B5EF4-FFF2-40B4-BE49-F238E27FC236}">
                  <a16:creationId xmlns:a16="http://schemas.microsoft.com/office/drawing/2014/main" id="{B57FA1DB-CF40-4C3B-8603-B0C589DE9032}"/>
                </a:ext>
              </a:extLst>
            </p:cNvPr>
            <p:cNvSpPr/>
            <p:nvPr/>
          </p:nvSpPr>
          <p:spPr>
            <a:xfrm rot="8716295">
              <a:off x="457242" y="1355798"/>
              <a:ext cx="75185" cy="218718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" name="Forme libre : forme 17">
              <a:extLst>
                <a:ext uri="{FF2B5EF4-FFF2-40B4-BE49-F238E27FC236}">
                  <a16:creationId xmlns:a16="http://schemas.microsoft.com/office/drawing/2014/main" id="{8AA6873E-3CFC-4928-9C0D-5E1C199A6A43}"/>
                </a:ext>
              </a:extLst>
            </p:cNvPr>
            <p:cNvSpPr/>
            <p:nvPr/>
          </p:nvSpPr>
          <p:spPr>
            <a:xfrm rot="8716295">
              <a:off x="512570" y="869567"/>
              <a:ext cx="117000" cy="195873"/>
            </a:xfrm>
            <a:custGeom>
              <a:avLst/>
              <a:gdLst>
                <a:gd name="connsiteX0" fmla="*/ 42863 w 156000"/>
                <a:gd name="connsiteY0" fmla="*/ 195873 h 195873"/>
                <a:gd name="connsiteX1" fmla="*/ 0 w 156000"/>
                <a:gd name="connsiteY1" fmla="*/ 116129 h 195873"/>
                <a:gd name="connsiteX2" fmla="*/ 5100 w 156000"/>
                <a:gd name="connsiteY2" fmla="*/ 101988 h 195873"/>
                <a:gd name="connsiteX3" fmla="*/ 89456 w 156000"/>
                <a:gd name="connsiteY3" fmla="*/ 0 h 195873"/>
                <a:gd name="connsiteX4" fmla="*/ 156000 w 156000"/>
                <a:gd name="connsiteY4" fmla="*/ 0 h 195873"/>
                <a:gd name="connsiteX5" fmla="*/ 156000 w 156000"/>
                <a:gd name="connsiteY5" fmla="*/ 55323 h 195873"/>
                <a:gd name="connsiteX6" fmla="*/ 91208 w 156000"/>
                <a:gd name="connsiteY6" fmla="*/ 55323 h 195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6000" h="195873">
                  <a:moveTo>
                    <a:pt x="42863" y="195873"/>
                  </a:moveTo>
                  <a:lnTo>
                    <a:pt x="0" y="116129"/>
                  </a:lnTo>
                  <a:lnTo>
                    <a:pt x="5100" y="101988"/>
                  </a:lnTo>
                  <a:lnTo>
                    <a:pt x="89456" y="0"/>
                  </a:lnTo>
                  <a:lnTo>
                    <a:pt x="156000" y="0"/>
                  </a:lnTo>
                  <a:lnTo>
                    <a:pt x="156000" y="55323"/>
                  </a:lnTo>
                  <a:lnTo>
                    <a:pt x="91208" y="55323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" name="Forme libre : forme 18">
              <a:extLst>
                <a:ext uri="{FF2B5EF4-FFF2-40B4-BE49-F238E27FC236}">
                  <a16:creationId xmlns:a16="http://schemas.microsoft.com/office/drawing/2014/main" id="{0609DC7B-52A5-4494-9388-1386F1B7ECA0}"/>
                </a:ext>
              </a:extLst>
            </p:cNvPr>
            <p:cNvSpPr/>
            <p:nvPr/>
          </p:nvSpPr>
          <p:spPr>
            <a:xfrm rot="8716295">
              <a:off x="492979" y="956047"/>
              <a:ext cx="54335" cy="72447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" name="Forme libre : forme 19">
              <a:extLst>
                <a:ext uri="{FF2B5EF4-FFF2-40B4-BE49-F238E27FC236}">
                  <a16:creationId xmlns:a16="http://schemas.microsoft.com/office/drawing/2014/main" id="{FA9B5438-F371-4C5C-851A-CA35F035D933}"/>
                </a:ext>
              </a:extLst>
            </p:cNvPr>
            <p:cNvSpPr/>
            <p:nvPr/>
          </p:nvSpPr>
          <p:spPr>
            <a:xfrm rot="8716295">
              <a:off x="309581" y="564244"/>
              <a:ext cx="105942" cy="232388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" name="Forme libre : forme 20">
              <a:extLst>
                <a:ext uri="{FF2B5EF4-FFF2-40B4-BE49-F238E27FC236}">
                  <a16:creationId xmlns:a16="http://schemas.microsoft.com/office/drawing/2014/main" id="{ED2997EF-2C09-4DA3-BB88-8DA5032A40C8}"/>
                </a:ext>
              </a:extLst>
            </p:cNvPr>
            <p:cNvSpPr/>
            <p:nvPr/>
          </p:nvSpPr>
          <p:spPr>
            <a:xfrm rot="8716295">
              <a:off x="376625" y="593487"/>
              <a:ext cx="194796" cy="250615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" name="Forme libre : forme 21">
              <a:extLst>
                <a:ext uri="{FF2B5EF4-FFF2-40B4-BE49-F238E27FC236}">
                  <a16:creationId xmlns:a16="http://schemas.microsoft.com/office/drawing/2014/main" id="{DBD136C4-820E-4184-B91F-ED5B5690DC24}"/>
                </a:ext>
              </a:extLst>
            </p:cNvPr>
            <p:cNvSpPr/>
            <p:nvPr/>
          </p:nvSpPr>
          <p:spPr>
            <a:xfrm rot="8716295">
              <a:off x="342987" y="507207"/>
              <a:ext cx="140117" cy="136699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" name="Forme libre : forme 22">
              <a:extLst>
                <a:ext uri="{FF2B5EF4-FFF2-40B4-BE49-F238E27FC236}">
                  <a16:creationId xmlns:a16="http://schemas.microsoft.com/office/drawing/2014/main" id="{8BD8CCA9-A2C8-4634-B0CF-620A635CE67A}"/>
                </a:ext>
              </a:extLst>
            </p:cNvPr>
            <p:cNvSpPr/>
            <p:nvPr/>
          </p:nvSpPr>
          <p:spPr>
            <a:xfrm rot="8716295">
              <a:off x="225405" y="652788"/>
              <a:ext cx="41010" cy="546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" name="Forme libre : forme 23">
              <a:extLst>
                <a:ext uri="{FF2B5EF4-FFF2-40B4-BE49-F238E27FC236}">
                  <a16:creationId xmlns:a16="http://schemas.microsoft.com/office/drawing/2014/main" id="{33B24AF7-29F7-4408-AE25-97A38660E784}"/>
                </a:ext>
              </a:extLst>
            </p:cNvPr>
            <p:cNvSpPr/>
            <p:nvPr/>
          </p:nvSpPr>
          <p:spPr>
            <a:xfrm rot="8716295">
              <a:off x="131728" y="444115"/>
              <a:ext cx="149522" cy="194378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5" name="Forme libre : forme 24">
              <a:extLst>
                <a:ext uri="{FF2B5EF4-FFF2-40B4-BE49-F238E27FC236}">
                  <a16:creationId xmlns:a16="http://schemas.microsoft.com/office/drawing/2014/main" id="{506A4C62-4148-4841-838F-A205F53AD573}"/>
                </a:ext>
              </a:extLst>
            </p:cNvPr>
            <p:cNvSpPr/>
            <p:nvPr/>
          </p:nvSpPr>
          <p:spPr>
            <a:xfrm rot="8716295">
              <a:off x="122688" y="305336"/>
              <a:ext cx="216218" cy="347125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6" name="Forme libre : forme 25">
              <a:extLst>
                <a:ext uri="{FF2B5EF4-FFF2-40B4-BE49-F238E27FC236}">
                  <a16:creationId xmlns:a16="http://schemas.microsoft.com/office/drawing/2014/main" id="{1C1A41D0-65C3-44E5-8A29-ECCEBE983C62}"/>
                </a:ext>
              </a:extLst>
            </p:cNvPr>
            <p:cNvSpPr/>
            <p:nvPr/>
          </p:nvSpPr>
          <p:spPr>
            <a:xfrm rot="8716295">
              <a:off x="293038" y="693740"/>
              <a:ext cx="75185" cy="218718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7" name="Forme libre : forme 26">
              <a:extLst>
                <a:ext uri="{FF2B5EF4-FFF2-40B4-BE49-F238E27FC236}">
                  <a16:creationId xmlns:a16="http://schemas.microsoft.com/office/drawing/2014/main" id="{A93B008E-5902-4D55-9E1E-85F07149CD35}"/>
                </a:ext>
              </a:extLst>
            </p:cNvPr>
            <p:cNvSpPr/>
            <p:nvPr/>
          </p:nvSpPr>
          <p:spPr>
            <a:xfrm rot="8716295">
              <a:off x="526511" y="317459"/>
              <a:ext cx="98445" cy="232388"/>
            </a:xfrm>
            <a:custGeom>
              <a:avLst/>
              <a:gdLst>
                <a:gd name="connsiteX0" fmla="*/ 70201 w 131260"/>
                <a:gd name="connsiteY0" fmla="*/ 232388 h 232388"/>
                <a:gd name="connsiteX1" fmla="*/ 70201 w 131260"/>
                <a:gd name="connsiteY1" fmla="*/ 69717 h 232388"/>
                <a:gd name="connsiteX2" fmla="*/ 70201 w 131260"/>
                <a:gd name="connsiteY2" fmla="*/ 65615 h 232388"/>
                <a:gd name="connsiteX3" fmla="*/ 49697 w 131260"/>
                <a:gd name="connsiteY3" fmla="*/ 50123 h 232388"/>
                <a:gd name="connsiteX4" fmla="*/ 0 w 131260"/>
                <a:gd name="connsiteY4" fmla="*/ 50123 h 232388"/>
                <a:gd name="connsiteX5" fmla="*/ 41457 w 131260"/>
                <a:gd name="connsiteY5" fmla="*/ 0 h 232388"/>
                <a:gd name="connsiteX6" fmla="*/ 74303 w 131260"/>
                <a:gd name="connsiteY6" fmla="*/ 0 h 232388"/>
                <a:gd name="connsiteX7" fmla="*/ 131260 w 131260"/>
                <a:gd name="connsiteY7" fmla="*/ 50123 h 232388"/>
                <a:gd name="connsiteX8" fmla="*/ 131260 w 131260"/>
                <a:gd name="connsiteY8" fmla="*/ 208238 h 232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260" h="232388">
                  <a:moveTo>
                    <a:pt x="70201" y="232388"/>
                  </a:moveTo>
                  <a:lnTo>
                    <a:pt x="70201" y="69717"/>
                  </a:lnTo>
                  <a:cubicBezTo>
                    <a:pt x="70201" y="68349"/>
                    <a:pt x="70201" y="66983"/>
                    <a:pt x="70201" y="65615"/>
                  </a:cubicBezTo>
                  <a:cubicBezTo>
                    <a:pt x="68835" y="55591"/>
                    <a:pt x="59721" y="48756"/>
                    <a:pt x="49697" y="50123"/>
                  </a:cubicBezTo>
                  <a:lnTo>
                    <a:pt x="0" y="50123"/>
                  </a:lnTo>
                  <a:lnTo>
                    <a:pt x="41457" y="0"/>
                  </a:lnTo>
                  <a:lnTo>
                    <a:pt x="74303" y="0"/>
                  </a:lnTo>
                  <a:cubicBezTo>
                    <a:pt x="111211" y="0"/>
                    <a:pt x="131260" y="15948"/>
                    <a:pt x="131260" y="50123"/>
                  </a:cubicBezTo>
                  <a:lnTo>
                    <a:pt x="131260" y="208238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8" name="Forme libre : forme 27">
              <a:extLst>
                <a:ext uri="{FF2B5EF4-FFF2-40B4-BE49-F238E27FC236}">
                  <a16:creationId xmlns:a16="http://schemas.microsoft.com/office/drawing/2014/main" id="{8AA688E0-8B68-432D-AC4C-16B34E3E659F}"/>
                </a:ext>
              </a:extLst>
            </p:cNvPr>
            <p:cNvSpPr/>
            <p:nvPr/>
          </p:nvSpPr>
          <p:spPr>
            <a:xfrm rot="8716295">
              <a:off x="626234" y="558358"/>
              <a:ext cx="18256" cy="23495"/>
            </a:xfrm>
            <a:custGeom>
              <a:avLst/>
              <a:gdLst>
                <a:gd name="connsiteX0" fmla="*/ 0 w 24341"/>
                <a:gd name="connsiteY0" fmla="*/ 23495 h 23495"/>
                <a:gd name="connsiteX1" fmla="*/ 19433 w 24341"/>
                <a:gd name="connsiteY1" fmla="*/ 0 h 23495"/>
                <a:gd name="connsiteX2" fmla="*/ 24341 w 24341"/>
                <a:gd name="connsiteY2" fmla="*/ 16139 h 23495"/>
                <a:gd name="connsiteX3" fmla="*/ 24341 w 24341"/>
                <a:gd name="connsiteY3" fmla="*/ 22063 h 234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341" h="23495">
                  <a:moveTo>
                    <a:pt x="0" y="23495"/>
                  </a:moveTo>
                  <a:lnTo>
                    <a:pt x="19433" y="0"/>
                  </a:lnTo>
                  <a:lnTo>
                    <a:pt x="24341" y="16139"/>
                  </a:lnTo>
                  <a:lnTo>
                    <a:pt x="24341" y="22063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9" name="Forme libre : forme 28">
              <a:extLst>
                <a:ext uri="{FF2B5EF4-FFF2-40B4-BE49-F238E27FC236}">
                  <a16:creationId xmlns:a16="http://schemas.microsoft.com/office/drawing/2014/main" id="{672AA540-A579-4E8F-A234-CD30C1FF0A89}"/>
                </a:ext>
              </a:extLst>
            </p:cNvPr>
            <p:cNvSpPr/>
            <p:nvPr/>
          </p:nvSpPr>
          <p:spPr>
            <a:xfrm rot="8716295">
              <a:off x="442229" y="402636"/>
              <a:ext cx="41010" cy="546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0" name="Forme libre : forme 29">
              <a:extLst>
                <a:ext uri="{FF2B5EF4-FFF2-40B4-BE49-F238E27FC236}">
                  <a16:creationId xmlns:a16="http://schemas.microsoft.com/office/drawing/2014/main" id="{C0BAD361-E55B-42F0-893F-014DB3986A10}"/>
                </a:ext>
              </a:extLst>
            </p:cNvPr>
            <p:cNvSpPr/>
            <p:nvPr/>
          </p:nvSpPr>
          <p:spPr>
            <a:xfrm rot="8716295">
              <a:off x="348553" y="193963"/>
              <a:ext cx="149522" cy="194378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1" name="Forme libre : forme 30">
              <a:extLst>
                <a:ext uri="{FF2B5EF4-FFF2-40B4-BE49-F238E27FC236}">
                  <a16:creationId xmlns:a16="http://schemas.microsoft.com/office/drawing/2014/main" id="{C7776BC0-23C7-4489-8F09-E129A530C0CC}"/>
                </a:ext>
              </a:extLst>
            </p:cNvPr>
            <p:cNvSpPr/>
            <p:nvPr/>
          </p:nvSpPr>
          <p:spPr>
            <a:xfrm rot="8716295">
              <a:off x="509863" y="443589"/>
              <a:ext cx="75185" cy="218719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2" name="Forme libre : forme 31">
              <a:extLst>
                <a:ext uri="{FF2B5EF4-FFF2-40B4-BE49-F238E27FC236}">
                  <a16:creationId xmlns:a16="http://schemas.microsoft.com/office/drawing/2014/main" id="{6EC00833-27CA-42E8-A3F4-264B72DC896E}"/>
                </a:ext>
              </a:extLst>
            </p:cNvPr>
            <p:cNvSpPr/>
            <p:nvPr/>
          </p:nvSpPr>
          <p:spPr>
            <a:xfrm rot="8716295">
              <a:off x="328775" y="293989"/>
              <a:ext cx="54335" cy="72447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3" name="Forme libre : forme 32">
              <a:extLst>
                <a:ext uri="{FF2B5EF4-FFF2-40B4-BE49-F238E27FC236}">
                  <a16:creationId xmlns:a16="http://schemas.microsoft.com/office/drawing/2014/main" id="{1FD6DD85-FCBC-4AED-9D6D-4125AB918B1C}"/>
                </a:ext>
              </a:extLst>
            </p:cNvPr>
            <p:cNvSpPr/>
            <p:nvPr/>
          </p:nvSpPr>
          <p:spPr>
            <a:xfrm rot="7484129">
              <a:off x="604871" y="664642"/>
              <a:ext cx="31078" cy="34606"/>
            </a:xfrm>
            <a:custGeom>
              <a:avLst/>
              <a:gdLst>
                <a:gd name="connsiteX0" fmla="*/ 15207 w 31078"/>
                <a:gd name="connsiteY0" fmla="*/ 46141 h 46141"/>
                <a:gd name="connsiteX1" fmla="*/ 0 w 31078"/>
                <a:gd name="connsiteY1" fmla="*/ 17849 h 46141"/>
                <a:gd name="connsiteX2" fmla="*/ 31078 w 31078"/>
                <a:gd name="connsiteY2" fmla="*/ 0 h 461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078" h="46141">
                  <a:moveTo>
                    <a:pt x="15207" y="46141"/>
                  </a:moveTo>
                  <a:lnTo>
                    <a:pt x="0" y="17849"/>
                  </a:lnTo>
                  <a:lnTo>
                    <a:pt x="31078" y="0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4" name="Forme libre : forme 33">
              <a:extLst>
                <a:ext uri="{FF2B5EF4-FFF2-40B4-BE49-F238E27FC236}">
                  <a16:creationId xmlns:a16="http://schemas.microsoft.com/office/drawing/2014/main" id="{ED8E04A5-1CCB-474C-BB14-6861F24B92EE}"/>
                </a:ext>
              </a:extLst>
            </p:cNvPr>
            <p:cNvSpPr/>
            <p:nvPr/>
          </p:nvSpPr>
          <p:spPr>
            <a:xfrm rot="8716295">
              <a:off x="585077" y="336420"/>
              <a:ext cx="41010" cy="546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5" name="Forme libre : forme 34">
              <a:extLst>
                <a:ext uri="{FF2B5EF4-FFF2-40B4-BE49-F238E27FC236}">
                  <a16:creationId xmlns:a16="http://schemas.microsoft.com/office/drawing/2014/main" id="{D2589E01-70DB-4980-9D5E-15028C3BF442}"/>
                </a:ext>
              </a:extLst>
            </p:cNvPr>
            <p:cNvSpPr/>
            <p:nvPr/>
          </p:nvSpPr>
          <p:spPr>
            <a:xfrm rot="8716295">
              <a:off x="151762" y="-57106"/>
              <a:ext cx="106625" cy="186494"/>
            </a:xfrm>
            <a:custGeom>
              <a:avLst/>
              <a:gdLst>
                <a:gd name="connsiteX0" fmla="*/ 142167 w 142167"/>
                <a:gd name="connsiteY0" fmla="*/ 186494 h 186494"/>
                <a:gd name="connsiteX1" fmla="*/ 81108 w 142167"/>
                <a:gd name="connsiteY1" fmla="*/ 144170 h 186494"/>
                <a:gd name="connsiteX2" fmla="*/ 81108 w 142167"/>
                <a:gd name="connsiteY2" fmla="*/ 69717 h 186494"/>
                <a:gd name="connsiteX3" fmla="*/ 81108 w 142167"/>
                <a:gd name="connsiteY3" fmla="*/ 65615 h 186494"/>
                <a:gd name="connsiteX4" fmla="*/ 60603 w 142167"/>
                <a:gd name="connsiteY4" fmla="*/ 50123 h 186494"/>
                <a:gd name="connsiteX5" fmla="*/ 0 w 142167"/>
                <a:gd name="connsiteY5" fmla="*/ 50123 h 186494"/>
                <a:gd name="connsiteX6" fmla="*/ 0 w 142167"/>
                <a:gd name="connsiteY6" fmla="*/ 0 h 186494"/>
                <a:gd name="connsiteX7" fmla="*/ 85209 w 142167"/>
                <a:gd name="connsiteY7" fmla="*/ 0 h 186494"/>
                <a:gd name="connsiteX8" fmla="*/ 142167 w 142167"/>
                <a:gd name="connsiteY8" fmla="*/ 50123 h 1864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2167" h="186494">
                  <a:moveTo>
                    <a:pt x="142167" y="186494"/>
                  </a:moveTo>
                  <a:lnTo>
                    <a:pt x="81108" y="144170"/>
                  </a:lnTo>
                  <a:lnTo>
                    <a:pt x="81108" y="69717"/>
                  </a:lnTo>
                  <a:cubicBezTo>
                    <a:pt x="81108" y="68349"/>
                    <a:pt x="81108" y="66983"/>
                    <a:pt x="81108" y="65615"/>
                  </a:cubicBezTo>
                  <a:cubicBezTo>
                    <a:pt x="79741" y="55591"/>
                    <a:pt x="70628" y="48756"/>
                    <a:pt x="60603" y="50123"/>
                  </a:cubicBezTo>
                  <a:lnTo>
                    <a:pt x="0" y="50123"/>
                  </a:lnTo>
                  <a:lnTo>
                    <a:pt x="0" y="0"/>
                  </a:lnTo>
                  <a:lnTo>
                    <a:pt x="85209" y="0"/>
                  </a:lnTo>
                  <a:cubicBezTo>
                    <a:pt x="122118" y="0"/>
                    <a:pt x="142167" y="15948"/>
                    <a:pt x="142167" y="50123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6" name="Forme libre : forme 35">
              <a:extLst>
                <a:ext uri="{FF2B5EF4-FFF2-40B4-BE49-F238E27FC236}">
                  <a16:creationId xmlns:a16="http://schemas.microsoft.com/office/drawing/2014/main" id="{2AEF8F7A-52DD-4323-9058-8F5D8BF7C257}"/>
                </a:ext>
              </a:extLst>
            </p:cNvPr>
            <p:cNvSpPr/>
            <p:nvPr/>
          </p:nvSpPr>
          <p:spPr>
            <a:xfrm rot="8716295">
              <a:off x="224075" y="-5395"/>
              <a:ext cx="195479" cy="180054"/>
            </a:xfrm>
            <a:custGeom>
              <a:avLst/>
              <a:gdLst>
                <a:gd name="connsiteX0" fmla="*/ 111638 w 260639"/>
                <a:gd name="connsiteY0" fmla="*/ 180054 h 180054"/>
                <a:gd name="connsiteX1" fmla="*/ 51490 w 260639"/>
                <a:gd name="connsiteY1" fmla="*/ 138362 h 180054"/>
                <a:gd name="connsiteX2" fmla="*/ 51490 w 260639"/>
                <a:gd name="connsiteY2" fmla="*/ 45624 h 180054"/>
                <a:gd name="connsiteX3" fmla="*/ 0 w 260639"/>
                <a:gd name="connsiteY3" fmla="*/ 45624 h 180054"/>
                <a:gd name="connsiteX4" fmla="*/ 0 w 260639"/>
                <a:gd name="connsiteY4" fmla="*/ 1425 h 180054"/>
                <a:gd name="connsiteX5" fmla="*/ 104802 w 260639"/>
                <a:gd name="connsiteY5" fmla="*/ 1425 h 180054"/>
                <a:gd name="connsiteX6" fmla="*/ 104802 w 260639"/>
                <a:gd name="connsiteY6" fmla="*/ 75242 h 180054"/>
                <a:gd name="connsiteX7" fmla="*/ 106169 w 260639"/>
                <a:gd name="connsiteY7" fmla="*/ 75242 h 180054"/>
                <a:gd name="connsiteX8" fmla="*/ 154014 w 260639"/>
                <a:gd name="connsiteY8" fmla="*/ 5981 h 180054"/>
                <a:gd name="connsiteX9" fmla="*/ 185455 w 260639"/>
                <a:gd name="connsiteY9" fmla="*/ 57 h 180054"/>
                <a:gd name="connsiteX10" fmla="*/ 260639 w 260639"/>
                <a:gd name="connsiteY10" fmla="*/ 88456 h 180054"/>
                <a:gd name="connsiteX11" fmla="*/ 260639 w 260639"/>
                <a:gd name="connsiteY11" fmla="*/ 94380 h 180054"/>
                <a:gd name="connsiteX12" fmla="*/ 198669 w 260639"/>
                <a:gd name="connsiteY12" fmla="*/ 98025 h 180054"/>
                <a:gd name="connsiteX13" fmla="*/ 198669 w 260639"/>
                <a:gd name="connsiteY13" fmla="*/ 81621 h 180054"/>
                <a:gd name="connsiteX14" fmla="*/ 164950 w 260639"/>
                <a:gd name="connsiteY14" fmla="*/ 40156 h 180054"/>
                <a:gd name="connsiteX15" fmla="*/ 111638 w 260639"/>
                <a:gd name="connsiteY15" fmla="*/ 127643 h 180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60639" h="180054">
                  <a:moveTo>
                    <a:pt x="111638" y="180054"/>
                  </a:moveTo>
                  <a:lnTo>
                    <a:pt x="51490" y="138362"/>
                  </a:lnTo>
                  <a:lnTo>
                    <a:pt x="51490" y="45624"/>
                  </a:lnTo>
                  <a:lnTo>
                    <a:pt x="0" y="45624"/>
                  </a:lnTo>
                  <a:lnTo>
                    <a:pt x="0" y="1425"/>
                  </a:lnTo>
                  <a:lnTo>
                    <a:pt x="104802" y="1425"/>
                  </a:lnTo>
                  <a:lnTo>
                    <a:pt x="104802" y="75242"/>
                  </a:lnTo>
                  <a:lnTo>
                    <a:pt x="106169" y="75242"/>
                  </a:lnTo>
                  <a:cubicBezTo>
                    <a:pt x="120751" y="31954"/>
                    <a:pt x="132142" y="15094"/>
                    <a:pt x="154014" y="5981"/>
                  </a:cubicBezTo>
                  <a:cubicBezTo>
                    <a:pt x="164039" y="1880"/>
                    <a:pt x="174519" y="-398"/>
                    <a:pt x="185455" y="57"/>
                  </a:cubicBezTo>
                  <a:cubicBezTo>
                    <a:pt x="232388" y="-854"/>
                    <a:pt x="260639" y="31954"/>
                    <a:pt x="260639" y="88456"/>
                  </a:cubicBezTo>
                  <a:lnTo>
                    <a:pt x="260639" y="94380"/>
                  </a:lnTo>
                  <a:lnTo>
                    <a:pt x="198669" y="98025"/>
                  </a:lnTo>
                  <a:lnTo>
                    <a:pt x="198669" y="81621"/>
                  </a:lnTo>
                  <a:cubicBezTo>
                    <a:pt x="198669" y="57016"/>
                    <a:pt x="184544" y="40156"/>
                    <a:pt x="164950" y="40156"/>
                  </a:cubicBezTo>
                  <a:cubicBezTo>
                    <a:pt x="135788" y="40156"/>
                    <a:pt x="111638" y="78887"/>
                    <a:pt x="111638" y="127643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7" name="Forme libre : forme 36">
              <a:extLst>
                <a:ext uri="{FF2B5EF4-FFF2-40B4-BE49-F238E27FC236}">
                  <a16:creationId xmlns:a16="http://schemas.microsoft.com/office/drawing/2014/main" id="{4EA5F182-B436-49C8-8170-C1AD6D2F32D5}"/>
                </a:ext>
              </a:extLst>
            </p:cNvPr>
            <p:cNvSpPr/>
            <p:nvPr/>
          </p:nvSpPr>
          <p:spPr>
            <a:xfrm rot="8716295">
              <a:off x="207677" y="-12823"/>
              <a:ext cx="27204" cy="27982"/>
            </a:xfrm>
            <a:custGeom>
              <a:avLst/>
              <a:gdLst>
                <a:gd name="connsiteX0" fmla="*/ 36272 w 36272"/>
                <a:gd name="connsiteY0" fmla="*/ 27982 h 27982"/>
                <a:gd name="connsiteX1" fmla="*/ 0 w 36272"/>
                <a:gd name="connsiteY1" fmla="*/ 2840 h 27982"/>
                <a:gd name="connsiteX2" fmla="*/ 9543 w 36272"/>
                <a:gd name="connsiteY2" fmla="*/ 0 h 27982"/>
                <a:gd name="connsiteX3" fmla="*/ 31871 w 36272"/>
                <a:gd name="connsiteY3" fmla="*/ 11392 h 27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272" h="27982">
                  <a:moveTo>
                    <a:pt x="36272" y="27982"/>
                  </a:moveTo>
                  <a:lnTo>
                    <a:pt x="0" y="2840"/>
                  </a:lnTo>
                  <a:lnTo>
                    <a:pt x="9543" y="0"/>
                  </a:lnTo>
                  <a:cubicBezTo>
                    <a:pt x="20479" y="0"/>
                    <a:pt x="27542" y="4784"/>
                    <a:pt x="31871" y="11392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8" name="Forme libre : forme 37">
              <a:extLst>
                <a:ext uri="{FF2B5EF4-FFF2-40B4-BE49-F238E27FC236}">
                  <a16:creationId xmlns:a16="http://schemas.microsoft.com/office/drawing/2014/main" id="{F421218E-0235-4F72-A3A0-C0DE2686EE65}"/>
                </a:ext>
              </a:extLst>
            </p:cNvPr>
            <p:cNvSpPr/>
            <p:nvPr/>
          </p:nvSpPr>
          <p:spPr>
            <a:xfrm rot="8716295">
              <a:off x="55980" y="-9665"/>
              <a:ext cx="43551" cy="54772"/>
            </a:xfrm>
            <a:custGeom>
              <a:avLst/>
              <a:gdLst>
                <a:gd name="connsiteX0" fmla="*/ 37436 w 58068"/>
                <a:gd name="connsiteY0" fmla="*/ 54772 h 54772"/>
                <a:gd name="connsiteX1" fmla="*/ 0 w 58068"/>
                <a:gd name="connsiteY1" fmla="*/ 28823 h 54772"/>
                <a:gd name="connsiteX2" fmla="*/ 8515 w 58068"/>
                <a:gd name="connsiteY2" fmla="*/ 8658 h 54772"/>
                <a:gd name="connsiteX3" fmla="*/ 29020 w 58068"/>
                <a:gd name="connsiteY3" fmla="*/ 0 h 54772"/>
                <a:gd name="connsiteX4" fmla="*/ 49525 w 58068"/>
                <a:gd name="connsiteY4" fmla="*/ 8658 h 54772"/>
                <a:gd name="connsiteX5" fmla="*/ 49525 w 58068"/>
                <a:gd name="connsiteY5" fmla="*/ 49668 h 54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8068" h="54772">
                  <a:moveTo>
                    <a:pt x="37436" y="54772"/>
                  </a:moveTo>
                  <a:lnTo>
                    <a:pt x="0" y="28823"/>
                  </a:lnTo>
                  <a:lnTo>
                    <a:pt x="8515" y="8658"/>
                  </a:lnTo>
                  <a:cubicBezTo>
                    <a:pt x="13983" y="3190"/>
                    <a:pt x="21273" y="0"/>
                    <a:pt x="29020" y="0"/>
                  </a:cubicBezTo>
                  <a:cubicBezTo>
                    <a:pt x="36766" y="0"/>
                    <a:pt x="44057" y="3190"/>
                    <a:pt x="49525" y="8658"/>
                  </a:cubicBezTo>
                  <a:cubicBezTo>
                    <a:pt x="60916" y="19594"/>
                    <a:pt x="60916" y="38276"/>
                    <a:pt x="49525" y="49668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9" name="Forme libre : forme 38">
              <a:extLst>
                <a:ext uri="{FF2B5EF4-FFF2-40B4-BE49-F238E27FC236}">
                  <a16:creationId xmlns:a16="http://schemas.microsoft.com/office/drawing/2014/main" id="{CE77A4A5-0ECD-4D80-A03D-A10DC965EA39}"/>
                </a:ext>
              </a:extLst>
            </p:cNvPr>
            <p:cNvSpPr/>
            <p:nvPr/>
          </p:nvSpPr>
          <p:spPr>
            <a:xfrm rot="8716295">
              <a:off x="10352" y="-10406"/>
              <a:ext cx="22520" cy="20814"/>
            </a:xfrm>
            <a:custGeom>
              <a:avLst/>
              <a:gdLst>
                <a:gd name="connsiteX0" fmla="*/ 30027 w 30027"/>
                <a:gd name="connsiteY0" fmla="*/ 20814 h 20814"/>
                <a:gd name="connsiteX1" fmla="*/ 0 w 30027"/>
                <a:gd name="connsiteY1" fmla="*/ 0 h 20814"/>
                <a:gd name="connsiteX2" fmla="*/ 30027 w 30027"/>
                <a:gd name="connsiteY2" fmla="*/ 0 h 208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027" h="20814">
                  <a:moveTo>
                    <a:pt x="30027" y="20814"/>
                  </a:moveTo>
                  <a:lnTo>
                    <a:pt x="0" y="0"/>
                  </a:lnTo>
                  <a:lnTo>
                    <a:pt x="30027" y="0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0" name="Forme libre : forme 39">
              <a:extLst>
                <a:ext uri="{FF2B5EF4-FFF2-40B4-BE49-F238E27FC236}">
                  <a16:creationId xmlns:a16="http://schemas.microsoft.com/office/drawing/2014/main" id="{403799C4-A408-4325-A92C-9E809B8BB4D4}"/>
                </a:ext>
              </a:extLst>
            </p:cNvPr>
            <p:cNvSpPr/>
            <p:nvPr/>
          </p:nvSpPr>
          <p:spPr>
            <a:xfrm rot="8716295">
              <a:off x="126036" y="30325"/>
              <a:ext cx="75185" cy="218718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1" name="Forme libre : forme 40">
              <a:extLst>
                <a:ext uri="{FF2B5EF4-FFF2-40B4-BE49-F238E27FC236}">
                  <a16:creationId xmlns:a16="http://schemas.microsoft.com/office/drawing/2014/main" id="{01FB23B7-9B20-4D2E-83CD-6A7A68C9BDC4}"/>
                </a:ext>
              </a:extLst>
            </p:cNvPr>
            <p:cNvSpPr/>
            <p:nvPr/>
          </p:nvSpPr>
          <p:spPr>
            <a:xfrm rot="7484129">
              <a:off x="396638" y="-4179"/>
              <a:ext cx="199362" cy="145784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2" name="Forme libre : forme 41">
              <a:extLst>
                <a:ext uri="{FF2B5EF4-FFF2-40B4-BE49-F238E27FC236}">
                  <a16:creationId xmlns:a16="http://schemas.microsoft.com/office/drawing/2014/main" id="{ACF32F9A-0344-4E5B-A601-5E2A5DCEE676}"/>
                </a:ext>
              </a:extLst>
            </p:cNvPr>
            <p:cNvSpPr/>
            <p:nvPr/>
          </p:nvSpPr>
          <p:spPr>
            <a:xfrm rot="13089394">
              <a:off x="575345" y="-2787"/>
              <a:ext cx="112266" cy="301067"/>
            </a:xfrm>
            <a:custGeom>
              <a:avLst/>
              <a:gdLst>
                <a:gd name="connsiteX0" fmla="*/ 149688 w 149688"/>
                <a:gd name="connsiteY0" fmla="*/ 279622 h 301067"/>
                <a:gd name="connsiteX1" fmla="*/ 122393 w 149688"/>
                <a:gd name="connsiteY1" fmla="*/ 301067 h 301067"/>
                <a:gd name="connsiteX2" fmla="*/ 0 w 149688"/>
                <a:gd name="connsiteY2" fmla="*/ 114672 h 301067"/>
                <a:gd name="connsiteX3" fmla="*/ 0 w 149688"/>
                <a:gd name="connsiteY3" fmla="*/ 38074 h 301067"/>
                <a:gd name="connsiteX4" fmla="*/ 73388 w 149688"/>
                <a:gd name="connsiteY4" fmla="*/ 0 h 301067"/>
                <a:gd name="connsiteX5" fmla="*/ 74492 w 149688"/>
                <a:gd name="connsiteY5" fmla="*/ 153950 h 301067"/>
                <a:gd name="connsiteX6" fmla="*/ 87734 w 149688"/>
                <a:gd name="connsiteY6" fmla="*/ 245547 h 301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9688" h="301067">
                  <a:moveTo>
                    <a:pt x="149688" y="279622"/>
                  </a:moveTo>
                  <a:lnTo>
                    <a:pt x="122393" y="301067"/>
                  </a:lnTo>
                  <a:lnTo>
                    <a:pt x="0" y="114672"/>
                  </a:lnTo>
                  <a:lnTo>
                    <a:pt x="0" y="38074"/>
                  </a:lnTo>
                  <a:lnTo>
                    <a:pt x="73388" y="0"/>
                  </a:lnTo>
                  <a:lnTo>
                    <a:pt x="74492" y="153950"/>
                  </a:lnTo>
                  <a:cubicBezTo>
                    <a:pt x="72836" y="184850"/>
                    <a:pt x="77802" y="216302"/>
                    <a:pt x="87734" y="245547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3" name="Forme libre : forme 42">
              <a:extLst>
                <a:ext uri="{FF2B5EF4-FFF2-40B4-BE49-F238E27FC236}">
                  <a16:creationId xmlns:a16="http://schemas.microsoft.com/office/drawing/2014/main" id="{9B540A9C-752F-4966-AE11-E0DA13D5676A}"/>
                </a:ext>
              </a:extLst>
            </p:cNvPr>
            <p:cNvSpPr/>
            <p:nvPr/>
          </p:nvSpPr>
          <p:spPr>
            <a:xfrm rot="8716295">
              <a:off x="159106" y="3045028"/>
              <a:ext cx="105942" cy="232388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4" name="Forme libre : forme 43">
              <a:extLst>
                <a:ext uri="{FF2B5EF4-FFF2-40B4-BE49-F238E27FC236}">
                  <a16:creationId xmlns:a16="http://schemas.microsoft.com/office/drawing/2014/main" id="{27352092-3B53-44B3-ABC2-E6A268F28524}"/>
                </a:ext>
              </a:extLst>
            </p:cNvPr>
            <p:cNvSpPr/>
            <p:nvPr/>
          </p:nvSpPr>
          <p:spPr>
            <a:xfrm rot="8716295">
              <a:off x="226150" y="3074271"/>
              <a:ext cx="194796" cy="250615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5" name="Forme libre : forme 44">
              <a:extLst>
                <a:ext uri="{FF2B5EF4-FFF2-40B4-BE49-F238E27FC236}">
                  <a16:creationId xmlns:a16="http://schemas.microsoft.com/office/drawing/2014/main" id="{1A1EEC7B-8896-4B95-9A1A-B0F21E6748C1}"/>
                </a:ext>
              </a:extLst>
            </p:cNvPr>
            <p:cNvSpPr/>
            <p:nvPr/>
          </p:nvSpPr>
          <p:spPr>
            <a:xfrm rot="8716295">
              <a:off x="192512" y="2987990"/>
              <a:ext cx="140117" cy="136699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6" name="Forme libre : forme 45">
              <a:extLst>
                <a:ext uri="{FF2B5EF4-FFF2-40B4-BE49-F238E27FC236}">
                  <a16:creationId xmlns:a16="http://schemas.microsoft.com/office/drawing/2014/main" id="{4FA7D1EC-A217-4326-8F37-649F5ADE83EB}"/>
                </a:ext>
              </a:extLst>
            </p:cNvPr>
            <p:cNvSpPr/>
            <p:nvPr/>
          </p:nvSpPr>
          <p:spPr>
            <a:xfrm rot="8716295">
              <a:off x="74930" y="3133572"/>
              <a:ext cx="41010" cy="546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7" name="Forme libre : forme 46">
              <a:extLst>
                <a:ext uri="{FF2B5EF4-FFF2-40B4-BE49-F238E27FC236}">
                  <a16:creationId xmlns:a16="http://schemas.microsoft.com/office/drawing/2014/main" id="{33C99497-0B48-43C7-BD1A-0279E44CA612}"/>
                </a:ext>
              </a:extLst>
            </p:cNvPr>
            <p:cNvSpPr/>
            <p:nvPr/>
          </p:nvSpPr>
          <p:spPr>
            <a:xfrm rot="8716295">
              <a:off x="-18747" y="2924899"/>
              <a:ext cx="149522" cy="194378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8" name="Forme libre : forme 47">
              <a:extLst>
                <a:ext uri="{FF2B5EF4-FFF2-40B4-BE49-F238E27FC236}">
                  <a16:creationId xmlns:a16="http://schemas.microsoft.com/office/drawing/2014/main" id="{A93858F0-0010-48FE-BF9C-AFE6080030D7}"/>
                </a:ext>
              </a:extLst>
            </p:cNvPr>
            <p:cNvSpPr/>
            <p:nvPr/>
          </p:nvSpPr>
          <p:spPr>
            <a:xfrm rot="8716295">
              <a:off x="38924" y="2754603"/>
              <a:ext cx="142116" cy="350829"/>
            </a:xfrm>
            <a:custGeom>
              <a:avLst/>
              <a:gdLst>
                <a:gd name="connsiteX0" fmla="*/ 25299 w 189488"/>
                <a:gd name="connsiteY0" fmla="*/ 321238 h 350829"/>
                <a:gd name="connsiteX1" fmla="*/ 0 w 189488"/>
                <a:gd name="connsiteY1" fmla="*/ 220042 h 350829"/>
                <a:gd name="connsiteX2" fmla="*/ 0 w 189488"/>
                <a:gd name="connsiteY2" fmla="*/ 40596 h 350829"/>
                <a:gd name="connsiteX3" fmla="*/ 78250 w 189488"/>
                <a:gd name="connsiteY3" fmla="*/ 0 h 350829"/>
                <a:gd name="connsiteX4" fmla="*/ 79427 w 189488"/>
                <a:gd name="connsiteY4" fmla="*/ 164149 h 350829"/>
                <a:gd name="connsiteX5" fmla="*/ 93547 w 189488"/>
                <a:gd name="connsiteY5" fmla="*/ 261815 h 350829"/>
                <a:gd name="connsiteX6" fmla="*/ 164148 w 189488"/>
                <a:gd name="connsiteY6" fmla="*/ 300646 h 350829"/>
                <a:gd name="connsiteX7" fmla="*/ 189488 w 189488"/>
                <a:gd name="connsiteY7" fmla="*/ 296141 h 350829"/>
                <a:gd name="connsiteX8" fmla="*/ 160617 w 189488"/>
                <a:gd name="connsiteY8" fmla="*/ 337791 h 350829"/>
                <a:gd name="connsiteX9" fmla="*/ 97666 w 189488"/>
                <a:gd name="connsiteY9" fmla="*/ 350655 h 350829"/>
                <a:gd name="connsiteX10" fmla="*/ 25299 w 189488"/>
                <a:gd name="connsiteY10" fmla="*/ 321238 h 350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89488" h="350829">
                  <a:moveTo>
                    <a:pt x="25299" y="321238"/>
                  </a:moveTo>
                  <a:cubicBezTo>
                    <a:pt x="5295" y="301823"/>
                    <a:pt x="0" y="268286"/>
                    <a:pt x="0" y="220042"/>
                  </a:cubicBezTo>
                  <a:lnTo>
                    <a:pt x="0" y="40596"/>
                  </a:lnTo>
                  <a:lnTo>
                    <a:pt x="78250" y="0"/>
                  </a:lnTo>
                  <a:lnTo>
                    <a:pt x="79427" y="164149"/>
                  </a:lnTo>
                  <a:cubicBezTo>
                    <a:pt x="77662" y="197097"/>
                    <a:pt x="82957" y="230632"/>
                    <a:pt x="93547" y="261815"/>
                  </a:cubicBezTo>
                  <a:cubicBezTo>
                    <a:pt x="102961" y="287702"/>
                    <a:pt x="127083" y="300646"/>
                    <a:pt x="164148" y="300646"/>
                  </a:cubicBezTo>
                  <a:lnTo>
                    <a:pt x="189488" y="296141"/>
                  </a:lnTo>
                  <a:lnTo>
                    <a:pt x="160617" y="337791"/>
                  </a:lnTo>
                  <a:lnTo>
                    <a:pt x="97666" y="350655"/>
                  </a:lnTo>
                  <a:cubicBezTo>
                    <a:pt x="70602" y="352420"/>
                    <a:pt x="44126" y="340653"/>
                    <a:pt x="25299" y="321238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9" name="Forme libre : forme 48">
              <a:extLst>
                <a:ext uri="{FF2B5EF4-FFF2-40B4-BE49-F238E27FC236}">
                  <a16:creationId xmlns:a16="http://schemas.microsoft.com/office/drawing/2014/main" id="{CAFD1C73-118C-42A8-A6D1-F7527C0F98CE}"/>
                </a:ext>
              </a:extLst>
            </p:cNvPr>
            <p:cNvSpPr/>
            <p:nvPr/>
          </p:nvSpPr>
          <p:spPr>
            <a:xfrm rot="8716295">
              <a:off x="142564" y="3174524"/>
              <a:ext cx="75185" cy="218718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0" name="Forme libre : forme 49">
              <a:extLst>
                <a:ext uri="{FF2B5EF4-FFF2-40B4-BE49-F238E27FC236}">
                  <a16:creationId xmlns:a16="http://schemas.microsoft.com/office/drawing/2014/main" id="{E7F4D18B-0BB2-451B-AA77-2B268E142A91}"/>
                </a:ext>
              </a:extLst>
            </p:cNvPr>
            <p:cNvSpPr/>
            <p:nvPr/>
          </p:nvSpPr>
          <p:spPr>
            <a:xfrm rot="8716295">
              <a:off x="376949" y="2802136"/>
              <a:ext cx="88191" cy="232388"/>
            </a:xfrm>
            <a:custGeom>
              <a:avLst/>
              <a:gdLst>
                <a:gd name="connsiteX0" fmla="*/ 56529 w 117588"/>
                <a:gd name="connsiteY0" fmla="*/ 232388 h 232388"/>
                <a:gd name="connsiteX1" fmla="*/ 56529 w 117588"/>
                <a:gd name="connsiteY1" fmla="*/ 69717 h 232388"/>
                <a:gd name="connsiteX2" fmla="*/ 56529 w 117588"/>
                <a:gd name="connsiteY2" fmla="*/ 65615 h 232388"/>
                <a:gd name="connsiteX3" fmla="*/ 36025 w 117588"/>
                <a:gd name="connsiteY3" fmla="*/ 50123 h 232388"/>
                <a:gd name="connsiteX4" fmla="*/ 0 w 117588"/>
                <a:gd name="connsiteY4" fmla="*/ 50123 h 232388"/>
                <a:gd name="connsiteX5" fmla="*/ 41458 w 117588"/>
                <a:gd name="connsiteY5" fmla="*/ 0 h 232388"/>
                <a:gd name="connsiteX6" fmla="*/ 60630 w 117588"/>
                <a:gd name="connsiteY6" fmla="*/ 0 h 232388"/>
                <a:gd name="connsiteX7" fmla="*/ 117588 w 117588"/>
                <a:gd name="connsiteY7" fmla="*/ 50123 h 232388"/>
                <a:gd name="connsiteX8" fmla="*/ 117588 w 117588"/>
                <a:gd name="connsiteY8" fmla="*/ 208238 h 232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7588" h="232388">
                  <a:moveTo>
                    <a:pt x="56529" y="232388"/>
                  </a:moveTo>
                  <a:lnTo>
                    <a:pt x="56529" y="69717"/>
                  </a:lnTo>
                  <a:cubicBezTo>
                    <a:pt x="56529" y="68349"/>
                    <a:pt x="56529" y="66983"/>
                    <a:pt x="56529" y="65615"/>
                  </a:cubicBezTo>
                  <a:cubicBezTo>
                    <a:pt x="55163" y="55591"/>
                    <a:pt x="46049" y="48756"/>
                    <a:pt x="36025" y="50123"/>
                  </a:cubicBezTo>
                  <a:lnTo>
                    <a:pt x="0" y="50123"/>
                  </a:lnTo>
                  <a:lnTo>
                    <a:pt x="41458" y="0"/>
                  </a:lnTo>
                  <a:lnTo>
                    <a:pt x="60630" y="0"/>
                  </a:lnTo>
                  <a:cubicBezTo>
                    <a:pt x="97539" y="0"/>
                    <a:pt x="117588" y="15948"/>
                    <a:pt x="117588" y="50123"/>
                  </a:cubicBezTo>
                  <a:lnTo>
                    <a:pt x="117588" y="208238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1" name="Forme libre : forme 50">
              <a:extLst>
                <a:ext uri="{FF2B5EF4-FFF2-40B4-BE49-F238E27FC236}">
                  <a16:creationId xmlns:a16="http://schemas.microsoft.com/office/drawing/2014/main" id="{6F67DBA9-AD6C-4780-AA17-98BCE9381DC5}"/>
                </a:ext>
              </a:extLst>
            </p:cNvPr>
            <p:cNvSpPr/>
            <p:nvPr/>
          </p:nvSpPr>
          <p:spPr>
            <a:xfrm rot="8716295">
              <a:off x="291755" y="2883420"/>
              <a:ext cx="41010" cy="546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2" name="Forme libre : forme 51">
              <a:extLst>
                <a:ext uri="{FF2B5EF4-FFF2-40B4-BE49-F238E27FC236}">
                  <a16:creationId xmlns:a16="http://schemas.microsoft.com/office/drawing/2014/main" id="{60CE2A9A-219E-42C9-9F53-FED763C7A971}"/>
                </a:ext>
              </a:extLst>
            </p:cNvPr>
            <p:cNvSpPr/>
            <p:nvPr/>
          </p:nvSpPr>
          <p:spPr>
            <a:xfrm rot="8716295">
              <a:off x="198078" y="2674747"/>
              <a:ext cx="149522" cy="194378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3" name="Forme libre : forme 52">
              <a:extLst>
                <a:ext uri="{FF2B5EF4-FFF2-40B4-BE49-F238E27FC236}">
                  <a16:creationId xmlns:a16="http://schemas.microsoft.com/office/drawing/2014/main" id="{5F47A361-80F1-4C02-906B-845AB367B960}"/>
                </a:ext>
              </a:extLst>
            </p:cNvPr>
            <p:cNvSpPr/>
            <p:nvPr/>
          </p:nvSpPr>
          <p:spPr>
            <a:xfrm rot="8716295">
              <a:off x="359388" y="2924373"/>
              <a:ext cx="75185" cy="218719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4" name="Forme libre : forme 53">
              <a:extLst>
                <a:ext uri="{FF2B5EF4-FFF2-40B4-BE49-F238E27FC236}">
                  <a16:creationId xmlns:a16="http://schemas.microsoft.com/office/drawing/2014/main" id="{2CC40EA3-7663-4B10-9112-24251EC60BEA}"/>
                </a:ext>
              </a:extLst>
            </p:cNvPr>
            <p:cNvSpPr/>
            <p:nvPr/>
          </p:nvSpPr>
          <p:spPr>
            <a:xfrm rot="8716295">
              <a:off x="178300" y="2774773"/>
              <a:ext cx="54335" cy="72447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5" name="Forme libre : forme 54">
              <a:extLst>
                <a:ext uri="{FF2B5EF4-FFF2-40B4-BE49-F238E27FC236}">
                  <a16:creationId xmlns:a16="http://schemas.microsoft.com/office/drawing/2014/main" id="{96946020-930E-406D-ABEE-7096E7CB1426}"/>
                </a:ext>
              </a:extLst>
            </p:cNvPr>
            <p:cNvSpPr/>
            <p:nvPr/>
          </p:nvSpPr>
          <p:spPr>
            <a:xfrm rot="7484129">
              <a:off x="454875" y="3146701"/>
              <a:ext cx="20881" cy="23251"/>
            </a:xfrm>
            <a:custGeom>
              <a:avLst/>
              <a:gdLst>
                <a:gd name="connsiteX0" fmla="*/ 10218 w 20881"/>
                <a:gd name="connsiteY0" fmla="*/ 31001 h 31001"/>
                <a:gd name="connsiteX1" fmla="*/ 0 w 20881"/>
                <a:gd name="connsiteY1" fmla="*/ 11992 h 31001"/>
                <a:gd name="connsiteX2" fmla="*/ 20881 w 20881"/>
                <a:gd name="connsiteY2" fmla="*/ 0 h 31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881" h="31001">
                  <a:moveTo>
                    <a:pt x="10218" y="31001"/>
                  </a:moveTo>
                  <a:lnTo>
                    <a:pt x="0" y="11992"/>
                  </a:lnTo>
                  <a:lnTo>
                    <a:pt x="20881" y="0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6" name="Forme libre : forme 55">
              <a:extLst>
                <a:ext uri="{FF2B5EF4-FFF2-40B4-BE49-F238E27FC236}">
                  <a16:creationId xmlns:a16="http://schemas.microsoft.com/office/drawing/2014/main" id="{9709EEED-4F73-41F3-A069-C965126CECA4}"/>
                </a:ext>
              </a:extLst>
            </p:cNvPr>
            <p:cNvSpPr/>
            <p:nvPr/>
          </p:nvSpPr>
          <p:spPr>
            <a:xfrm rot="8716295">
              <a:off x="434602" y="2817204"/>
              <a:ext cx="41010" cy="546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7" name="Forme libre : forme 56">
              <a:extLst>
                <a:ext uri="{FF2B5EF4-FFF2-40B4-BE49-F238E27FC236}">
                  <a16:creationId xmlns:a16="http://schemas.microsoft.com/office/drawing/2014/main" id="{AB7C8B58-13F0-4FCC-99DC-3B3AAD65E69B}"/>
                </a:ext>
              </a:extLst>
            </p:cNvPr>
            <p:cNvSpPr/>
            <p:nvPr/>
          </p:nvSpPr>
          <p:spPr>
            <a:xfrm rot="8716295">
              <a:off x="328497" y="3716235"/>
              <a:ext cx="77009" cy="232388"/>
            </a:xfrm>
            <a:custGeom>
              <a:avLst/>
              <a:gdLst>
                <a:gd name="connsiteX0" fmla="*/ 41620 w 102679"/>
                <a:gd name="connsiteY0" fmla="*/ 232388 h 232388"/>
                <a:gd name="connsiteX1" fmla="*/ 41620 w 102679"/>
                <a:gd name="connsiteY1" fmla="*/ 69717 h 232388"/>
                <a:gd name="connsiteX2" fmla="*/ 41620 w 102679"/>
                <a:gd name="connsiteY2" fmla="*/ 65615 h 232388"/>
                <a:gd name="connsiteX3" fmla="*/ 21116 w 102679"/>
                <a:gd name="connsiteY3" fmla="*/ 50123 h 232388"/>
                <a:gd name="connsiteX4" fmla="*/ 0 w 102679"/>
                <a:gd name="connsiteY4" fmla="*/ 50123 h 232388"/>
                <a:gd name="connsiteX5" fmla="*/ 41457 w 102679"/>
                <a:gd name="connsiteY5" fmla="*/ 0 h 232388"/>
                <a:gd name="connsiteX6" fmla="*/ 45721 w 102679"/>
                <a:gd name="connsiteY6" fmla="*/ 0 h 232388"/>
                <a:gd name="connsiteX7" fmla="*/ 102679 w 102679"/>
                <a:gd name="connsiteY7" fmla="*/ 50123 h 232388"/>
                <a:gd name="connsiteX8" fmla="*/ 102679 w 102679"/>
                <a:gd name="connsiteY8" fmla="*/ 208238 h 232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2679" h="232388">
                  <a:moveTo>
                    <a:pt x="41620" y="232388"/>
                  </a:moveTo>
                  <a:lnTo>
                    <a:pt x="41620" y="69717"/>
                  </a:lnTo>
                  <a:cubicBezTo>
                    <a:pt x="41620" y="68349"/>
                    <a:pt x="41620" y="66983"/>
                    <a:pt x="41620" y="65615"/>
                  </a:cubicBezTo>
                  <a:cubicBezTo>
                    <a:pt x="40254" y="55591"/>
                    <a:pt x="31140" y="48756"/>
                    <a:pt x="21116" y="50123"/>
                  </a:cubicBezTo>
                  <a:lnTo>
                    <a:pt x="0" y="50123"/>
                  </a:lnTo>
                  <a:lnTo>
                    <a:pt x="41457" y="0"/>
                  </a:lnTo>
                  <a:lnTo>
                    <a:pt x="45721" y="0"/>
                  </a:lnTo>
                  <a:cubicBezTo>
                    <a:pt x="82630" y="0"/>
                    <a:pt x="102679" y="15948"/>
                    <a:pt x="102679" y="50123"/>
                  </a:cubicBezTo>
                  <a:lnTo>
                    <a:pt x="102679" y="208238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8" name="Forme libre : forme 57">
              <a:extLst>
                <a:ext uri="{FF2B5EF4-FFF2-40B4-BE49-F238E27FC236}">
                  <a16:creationId xmlns:a16="http://schemas.microsoft.com/office/drawing/2014/main" id="{9C4DC6CC-AFAA-4414-8BA6-D58CC891D657}"/>
                </a:ext>
              </a:extLst>
            </p:cNvPr>
            <p:cNvSpPr/>
            <p:nvPr/>
          </p:nvSpPr>
          <p:spPr>
            <a:xfrm rot="8716295">
              <a:off x="362037" y="3669966"/>
              <a:ext cx="115922" cy="124897"/>
            </a:xfrm>
            <a:custGeom>
              <a:avLst/>
              <a:gdLst>
                <a:gd name="connsiteX0" fmla="*/ 0 w 154563"/>
                <a:gd name="connsiteY0" fmla="*/ 124897 h 124897"/>
                <a:gd name="connsiteX1" fmla="*/ 95474 w 154563"/>
                <a:gd name="connsiteY1" fmla="*/ 9467 h 124897"/>
                <a:gd name="connsiteX2" fmla="*/ 96067 w 154563"/>
                <a:gd name="connsiteY2" fmla="*/ 9000 h 124897"/>
                <a:gd name="connsiteX3" fmla="*/ 126312 w 154563"/>
                <a:gd name="connsiteY3" fmla="*/ 0 h 124897"/>
                <a:gd name="connsiteX4" fmla="*/ 154563 w 154563"/>
                <a:gd name="connsiteY4" fmla="*/ 33719 h 124897"/>
                <a:gd name="connsiteX5" fmla="*/ 128135 w 154563"/>
                <a:gd name="connsiteY5" fmla="*/ 69261 h 124897"/>
                <a:gd name="connsiteX6" fmla="*/ 128590 w 154563"/>
                <a:gd name="connsiteY6" fmla="*/ 69261 h 124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4563" h="124897">
                  <a:moveTo>
                    <a:pt x="0" y="124897"/>
                  </a:moveTo>
                  <a:lnTo>
                    <a:pt x="95474" y="9467"/>
                  </a:lnTo>
                  <a:lnTo>
                    <a:pt x="96067" y="9000"/>
                  </a:lnTo>
                  <a:cubicBezTo>
                    <a:pt x="105351" y="4215"/>
                    <a:pt x="115604" y="1139"/>
                    <a:pt x="126312" y="0"/>
                  </a:cubicBezTo>
                  <a:cubicBezTo>
                    <a:pt x="148184" y="0"/>
                    <a:pt x="154563" y="19138"/>
                    <a:pt x="154563" y="33719"/>
                  </a:cubicBezTo>
                  <a:cubicBezTo>
                    <a:pt x="153196" y="49668"/>
                    <a:pt x="142715" y="62882"/>
                    <a:pt x="128135" y="69261"/>
                  </a:cubicBezTo>
                  <a:lnTo>
                    <a:pt x="128590" y="69261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9" name="Forme libre : forme 58">
              <a:extLst>
                <a:ext uri="{FF2B5EF4-FFF2-40B4-BE49-F238E27FC236}">
                  <a16:creationId xmlns:a16="http://schemas.microsoft.com/office/drawing/2014/main" id="{4EE0C0AC-519B-4FC6-8231-6D03F18E647C}"/>
                </a:ext>
              </a:extLst>
            </p:cNvPr>
            <p:cNvSpPr/>
            <p:nvPr/>
          </p:nvSpPr>
          <p:spPr>
            <a:xfrm rot="8716295">
              <a:off x="242306" y="3793271"/>
              <a:ext cx="41010" cy="546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0" name="Forme libre : forme 59">
              <a:extLst>
                <a:ext uri="{FF2B5EF4-FFF2-40B4-BE49-F238E27FC236}">
                  <a16:creationId xmlns:a16="http://schemas.microsoft.com/office/drawing/2014/main" id="{D6F59EA5-8316-4C20-AADC-7D706ECCBE6F}"/>
                </a:ext>
              </a:extLst>
            </p:cNvPr>
            <p:cNvSpPr/>
            <p:nvPr/>
          </p:nvSpPr>
          <p:spPr>
            <a:xfrm rot="8716295">
              <a:off x="148628" y="3584598"/>
              <a:ext cx="149522" cy="194378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1" name="Forme libre : forme 60">
              <a:extLst>
                <a:ext uri="{FF2B5EF4-FFF2-40B4-BE49-F238E27FC236}">
                  <a16:creationId xmlns:a16="http://schemas.microsoft.com/office/drawing/2014/main" id="{B0440107-C1DF-4CF9-A961-BF836C4847FA}"/>
                </a:ext>
              </a:extLst>
            </p:cNvPr>
            <p:cNvSpPr/>
            <p:nvPr/>
          </p:nvSpPr>
          <p:spPr>
            <a:xfrm rot="8716295">
              <a:off x="139589" y="3445819"/>
              <a:ext cx="216218" cy="347125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2" name="Forme libre : forme 61">
              <a:extLst>
                <a:ext uri="{FF2B5EF4-FFF2-40B4-BE49-F238E27FC236}">
                  <a16:creationId xmlns:a16="http://schemas.microsoft.com/office/drawing/2014/main" id="{FAD20847-20DA-4661-A963-D2C01E523D8E}"/>
                </a:ext>
              </a:extLst>
            </p:cNvPr>
            <p:cNvSpPr/>
            <p:nvPr/>
          </p:nvSpPr>
          <p:spPr>
            <a:xfrm rot="8716295">
              <a:off x="307664" y="3834716"/>
              <a:ext cx="77576" cy="219174"/>
            </a:xfrm>
            <a:custGeom>
              <a:avLst/>
              <a:gdLst>
                <a:gd name="connsiteX0" fmla="*/ 103435 w 103435"/>
                <a:gd name="connsiteY0" fmla="*/ 219174 h 219174"/>
                <a:gd name="connsiteX1" fmla="*/ 43288 w 103435"/>
                <a:gd name="connsiteY1" fmla="*/ 161305 h 219174"/>
                <a:gd name="connsiteX2" fmla="*/ 43288 w 103435"/>
                <a:gd name="connsiteY2" fmla="*/ 16404 h 219174"/>
                <a:gd name="connsiteX3" fmla="*/ 0 w 103435"/>
                <a:gd name="connsiteY3" fmla="*/ 16404 h 219174"/>
                <a:gd name="connsiteX4" fmla="*/ 0 w 103435"/>
                <a:gd name="connsiteY4" fmla="*/ 16028 h 219174"/>
                <a:gd name="connsiteX5" fmla="*/ 11583 w 103435"/>
                <a:gd name="connsiteY5" fmla="*/ 2023 h 219174"/>
                <a:gd name="connsiteX6" fmla="*/ 103435 w 103435"/>
                <a:gd name="connsiteY6" fmla="*/ 0 h 219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3435" h="219174">
                  <a:moveTo>
                    <a:pt x="103435" y="219174"/>
                  </a:moveTo>
                  <a:lnTo>
                    <a:pt x="43288" y="161305"/>
                  </a:lnTo>
                  <a:lnTo>
                    <a:pt x="43288" y="16404"/>
                  </a:lnTo>
                  <a:lnTo>
                    <a:pt x="0" y="16404"/>
                  </a:lnTo>
                  <a:lnTo>
                    <a:pt x="0" y="16028"/>
                  </a:lnTo>
                  <a:lnTo>
                    <a:pt x="11583" y="2023"/>
                  </a:lnTo>
                  <a:lnTo>
                    <a:pt x="103435" y="0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3" name="Forme libre : forme 62">
              <a:extLst>
                <a:ext uri="{FF2B5EF4-FFF2-40B4-BE49-F238E27FC236}">
                  <a16:creationId xmlns:a16="http://schemas.microsoft.com/office/drawing/2014/main" id="{28D4D932-7CCD-4A1C-82BE-BDC6C863C34D}"/>
                </a:ext>
              </a:extLst>
            </p:cNvPr>
            <p:cNvSpPr/>
            <p:nvPr/>
          </p:nvSpPr>
          <p:spPr>
            <a:xfrm rot="8716295">
              <a:off x="365589" y="3349370"/>
              <a:ext cx="113372" cy="195873"/>
            </a:xfrm>
            <a:custGeom>
              <a:avLst/>
              <a:gdLst>
                <a:gd name="connsiteX0" fmla="*/ 38025 w 151162"/>
                <a:gd name="connsiteY0" fmla="*/ 195873 h 195873"/>
                <a:gd name="connsiteX1" fmla="*/ 0 w 151162"/>
                <a:gd name="connsiteY1" fmla="*/ 125130 h 195873"/>
                <a:gd name="connsiteX2" fmla="*/ 103497 w 151162"/>
                <a:gd name="connsiteY2" fmla="*/ 0 h 195873"/>
                <a:gd name="connsiteX3" fmla="*/ 151162 w 151162"/>
                <a:gd name="connsiteY3" fmla="*/ 0 h 195873"/>
                <a:gd name="connsiteX4" fmla="*/ 151162 w 151162"/>
                <a:gd name="connsiteY4" fmla="*/ 55323 h 195873"/>
                <a:gd name="connsiteX5" fmla="*/ 86370 w 151162"/>
                <a:gd name="connsiteY5" fmla="*/ 55323 h 195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1162" h="195873">
                  <a:moveTo>
                    <a:pt x="38025" y="195873"/>
                  </a:moveTo>
                  <a:lnTo>
                    <a:pt x="0" y="125130"/>
                  </a:lnTo>
                  <a:lnTo>
                    <a:pt x="103497" y="0"/>
                  </a:lnTo>
                  <a:lnTo>
                    <a:pt x="151162" y="0"/>
                  </a:lnTo>
                  <a:lnTo>
                    <a:pt x="151162" y="55323"/>
                  </a:lnTo>
                  <a:lnTo>
                    <a:pt x="86370" y="55323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4" name="Forme libre : forme 63">
              <a:extLst>
                <a:ext uri="{FF2B5EF4-FFF2-40B4-BE49-F238E27FC236}">
                  <a16:creationId xmlns:a16="http://schemas.microsoft.com/office/drawing/2014/main" id="{CC6BD8CB-3AAF-4232-9DAB-6067219DB083}"/>
                </a:ext>
              </a:extLst>
            </p:cNvPr>
            <p:cNvSpPr/>
            <p:nvPr/>
          </p:nvSpPr>
          <p:spPr>
            <a:xfrm rot="8716295">
              <a:off x="345676" y="3434472"/>
              <a:ext cx="54335" cy="72447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5" name="Forme libre : forme 64">
              <a:extLst>
                <a:ext uri="{FF2B5EF4-FFF2-40B4-BE49-F238E27FC236}">
                  <a16:creationId xmlns:a16="http://schemas.microsoft.com/office/drawing/2014/main" id="{C4402BE5-EFA1-455E-87AA-2CF0F2131AB9}"/>
                </a:ext>
              </a:extLst>
            </p:cNvPr>
            <p:cNvSpPr/>
            <p:nvPr/>
          </p:nvSpPr>
          <p:spPr>
            <a:xfrm rot="8716295">
              <a:off x="313002" y="4258920"/>
              <a:ext cx="110728" cy="195874"/>
            </a:xfrm>
            <a:custGeom>
              <a:avLst/>
              <a:gdLst>
                <a:gd name="connsiteX0" fmla="*/ 34500 w 147637"/>
                <a:gd name="connsiteY0" fmla="*/ 195874 h 195874"/>
                <a:gd name="connsiteX1" fmla="*/ 0 w 147637"/>
                <a:gd name="connsiteY1" fmla="*/ 131688 h 195874"/>
                <a:gd name="connsiteX2" fmla="*/ 108921 w 147637"/>
                <a:gd name="connsiteY2" fmla="*/ 0 h 195874"/>
                <a:gd name="connsiteX3" fmla="*/ 147637 w 147637"/>
                <a:gd name="connsiteY3" fmla="*/ 0 h 195874"/>
                <a:gd name="connsiteX4" fmla="*/ 147637 w 147637"/>
                <a:gd name="connsiteY4" fmla="*/ 55323 h 195874"/>
                <a:gd name="connsiteX5" fmla="*/ 82845 w 147637"/>
                <a:gd name="connsiteY5" fmla="*/ 55323 h 195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7637" h="195874">
                  <a:moveTo>
                    <a:pt x="34500" y="195874"/>
                  </a:moveTo>
                  <a:lnTo>
                    <a:pt x="0" y="131688"/>
                  </a:lnTo>
                  <a:lnTo>
                    <a:pt x="108921" y="0"/>
                  </a:lnTo>
                  <a:lnTo>
                    <a:pt x="147637" y="0"/>
                  </a:lnTo>
                  <a:lnTo>
                    <a:pt x="147637" y="55323"/>
                  </a:lnTo>
                  <a:lnTo>
                    <a:pt x="82845" y="55323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6" name="Forme libre : forme 65">
              <a:extLst>
                <a:ext uri="{FF2B5EF4-FFF2-40B4-BE49-F238E27FC236}">
                  <a16:creationId xmlns:a16="http://schemas.microsoft.com/office/drawing/2014/main" id="{61A670F2-3CC6-425A-A67F-3F30EE51B04A}"/>
                </a:ext>
              </a:extLst>
            </p:cNvPr>
            <p:cNvSpPr/>
            <p:nvPr/>
          </p:nvSpPr>
          <p:spPr>
            <a:xfrm rot="8716295">
              <a:off x="248126" y="4134903"/>
              <a:ext cx="190960" cy="91157"/>
            </a:xfrm>
            <a:custGeom>
              <a:avLst/>
              <a:gdLst>
                <a:gd name="connsiteX0" fmla="*/ 0 w 254613"/>
                <a:gd name="connsiteY0" fmla="*/ 68911 h 91157"/>
                <a:gd name="connsiteX1" fmla="*/ 56997 w 254613"/>
                <a:gd name="connsiteY1" fmla="*/ 0 h 91157"/>
                <a:gd name="connsiteX2" fmla="*/ 57517 w 254613"/>
                <a:gd name="connsiteY2" fmla="*/ 2143 h 91157"/>
                <a:gd name="connsiteX3" fmla="*/ 128118 w 254613"/>
                <a:gd name="connsiteY3" fmla="*/ 40974 h 91157"/>
                <a:gd name="connsiteX4" fmla="*/ 181070 w 254613"/>
                <a:gd name="connsiteY4" fmla="*/ 31560 h 91157"/>
                <a:gd name="connsiteX5" fmla="*/ 253437 w 254613"/>
                <a:gd name="connsiteY5" fmla="*/ 2143 h 91157"/>
                <a:gd name="connsiteX6" fmla="*/ 254613 w 254613"/>
                <a:gd name="connsiteY6" fmla="*/ 9791 h 91157"/>
                <a:gd name="connsiteX7" fmla="*/ 254613 w 254613"/>
                <a:gd name="connsiteY7" fmla="*/ 15674 h 91157"/>
                <a:gd name="connsiteX8" fmla="*/ 61636 w 254613"/>
                <a:gd name="connsiteY8" fmla="*/ 90983 h 91157"/>
                <a:gd name="connsiteX9" fmla="*/ 22363 w 254613"/>
                <a:gd name="connsiteY9" fmla="*/ 84217 h 91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54613" h="91157">
                  <a:moveTo>
                    <a:pt x="0" y="68911"/>
                  </a:moveTo>
                  <a:lnTo>
                    <a:pt x="56997" y="0"/>
                  </a:lnTo>
                  <a:lnTo>
                    <a:pt x="57517" y="2143"/>
                  </a:lnTo>
                  <a:cubicBezTo>
                    <a:pt x="66931" y="28030"/>
                    <a:pt x="91053" y="40974"/>
                    <a:pt x="128118" y="40974"/>
                  </a:cubicBezTo>
                  <a:cubicBezTo>
                    <a:pt x="146357" y="40385"/>
                    <a:pt x="164008" y="36855"/>
                    <a:pt x="181070" y="31560"/>
                  </a:cubicBezTo>
                  <a:cubicBezTo>
                    <a:pt x="205780" y="23912"/>
                    <a:pt x="229903" y="13910"/>
                    <a:pt x="253437" y="2143"/>
                  </a:cubicBezTo>
                  <a:cubicBezTo>
                    <a:pt x="254025" y="4496"/>
                    <a:pt x="254613" y="7438"/>
                    <a:pt x="254613" y="9791"/>
                  </a:cubicBezTo>
                  <a:lnTo>
                    <a:pt x="254613" y="15674"/>
                  </a:lnTo>
                  <a:cubicBezTo>
                    <a:pt x="192249" y="69215"/>
                    <a:pt x="110468" y="88042"/>
                    <a:pt x="61636" y="90983"/>
                  </a:cubicBezTo>
                  <a:cubicBezTo>
                    <a:pt x="48104" y="91866"/>
                    <a:pt x="34719" y="89365"/>
                    <a:pt x="22363" y="84217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7" name="Forme libre : forme 66">
              <a:extLst>
                <a:ext uri="{FF2B5EF4-FFF2-40B4-BE49-F238E27FC236}">
                  <a16:creationId xmlns:a16="http://schemas.microsoft.com/office/drawing/2014/main" id="{8311F45B-46D1-4E93-B5FB-C96A0B131FB3}"/>
                </a:ext>
              </a:extLst>
            </p:cNvPr>
            <p:cNvSpPr/>
            <p:nvPr/>
          </p:nvSpPr>
          <p:spPr>
            <a:xfrm rot="8716295">
              <a:off x="-2571" y="2405990"/>
              <a:ext cx="106625" cy="208592"/>
            </a:xfrm>
            <a:custGeom>
              <a:avLst/>
              <a:gdLst>
                <a:gd name="connsiteX0" fmla="*/ 81108 w 142167"/>
                <a:gd name="connsiteY0" fmla="*/ 208592 h 208592"/>
                <a:gd name="connsiteX1" fmla="*/ 81108 w 142167"/>
                <a:gd name="connsiteY1" fmla="*/ 69717 h 208592"/>
                <a:gd name="connsiteX2" fmla="*/ 81108 w 142167"/>
                <a:gd name="connsiteY2" fmla="*/ 65615 h 208592"/>
                <a:gd name="connsiteX3" fmla="*/ 60604 w 142167"/>
                <a:gd name="connsiteY3" fmla="*/ 50123 h 208592"/>
                <a:gd name="connsiteX4" fmla="*/ 0 w 142167"/>
                <a:gd name="connsiteY4" fmla="*/ 50123 h 208592"/>
                <a:gd name="connsiteX5" fmla="*/ 0 w 142167"/>
                <a:gd name="connsiteY5" fmla="*/ 0 h 208592"/>
                <a:gd name="connsiteX6" fmla="*/ 85210 w 142167"/>
                <a:gd name="connsiteY6" fmla="*/ 0 h 208592"/>
                <a:gd name="connsiteX7" fmla="*/ 142167 w 142167"/>
                <a:gd name="connsiteY7" fmla="*/ 50123 h 208592"/>
                <a:gd name="connsiteX8" fmla="*/ 142167 w 142167"/>
                <a:gd name="connsiteY8" fmla="*/ 120504 h 20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2167" h="208592">
                  <a:moveTo>
                    <a:pt x="81108" y="208592"/>
                  </a:moveTo>
                  <a:lnTo>
                    <a:pt x="81108" y="69717"/>
                  </a:lnTo>
                  <a:cubicBezTo>
                    <a:pt x="81108" y="68350"/>
                    <a:pt x="81108" y="66983"/>
                    <a:pt x="81108" y="65615"/>
                  </a:cubicBezTo>
                  <a:cubicBezTo>
                    <a:pt x="79742" y="55591"/>
                    <a:pt x="70628" y="48756"/>
                    <a:pt x="60604" y="50123"/>
                  </a:cubicBezTo>
                  <a:lnTo>
                    <a:pt x="0" y="50123"/>
                  </a:lnTo>
                  <a:lnTo>
                    <a:pt x="0" y="0"/>
                  </a:lnTo>
                  <a:lnTo>
                    <a:pt x="85210" y="0"/>
                  </a:lnTo>
                  <a:cubicBezTo>
                    <a:pt x="122118" y="0"/>
                    <a:pt x="142167" y="15948"/>
                    <a:pt x="142167" y="50123"/>
                  </a:cubicBezTo>
                  <a:lnTo>
                    <a:pt x="142167" y="120504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8" name="Forme libre : forme 67">
              <a:extLst>
                <a:ext uri="{FF2B5EF4-FFF2-40B4-BE49-F238E27FC236}">
                  <a16:creationId xmlns:a16="http://schemas.microsoft.com/office/drawing/2014/main" id="{FBB49843-79D6-49E9-8512-3ED8074BAF49}"/>
                </a:ext>
              </a:extLst>
            </p:cNvPr>
            <p:cNvSpPr/>
            <p:nvPr/>
          </p:nvSpPr>
          <p:spPr>
            <a:xfrm rot="8716295">
              <a:off x="60011" y="2413297"/>
              <a:ext cx="194796" cy="250615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9" name="Forme libre : forme 68">
              <a:extLst>
                <a:ext uri="{FF2B5EF4-FFF2-40B4-BE49-F238E27FC236}">
                  <a16:creationId xmlns:a16="http://schemas.microsoft.com/office/drawing/2014/main" id="{2588E0D5-81C5-4973-87D7-DBF7607FAFF4}"/>
                </a:ext>
              </a:extLst>
            </p:cNvPr>
            <p:cNvSpPr/>
            <p:nvPr/>
          </p:nvSpPr>
          <p:spPr>
            <a:xfrm rot="8716295">
              <a:off x="26374" y="2327017"/>
              <a:ext cx="140117" cy="136699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0" name="Forme libre : forme 69">
              <a:extLst>
                <a:ext uri="{FF2B5EF4-FFF2-40B4-BE49-F238E27FC236}">
                  <a16:creationId xmlns:a16="http://schemas.microsoft.com/office/drawing/2014/main" id="{4C19B60F-0DA9-4BC3-BAAD-2E7DE57F5376}"/>
                </a:ext>
              </a:extLst>
            </p:cNvPr>
            <p:cNvSpPr/>
            <p:nvPr/>
          </p:nvSpPr>
          <p:spPr>
            <a:xfrm rot="8716295">
              <a:off x="-15192" y="2217088"/>
              <a:ext cx="59048" cy="180665"/>
            </a:xfrm>
            <a:custGeom>
              <a:avLst/>
              <a:gdLst>
                <a:gd name="connsiteX0" fmla="*/ 0 w 78731"/>
                <a:gd name="connsiteY0" fmla="*/ 180665 h 180665"/>
                <a:gd name="connsiteX1" fmla="*/ 0 w 78731"/>
                <a:gd name="connsiteY1" fmla="*/ 40596 h 180665"/>
                <a:gd name="connsiteX2" fmla="*/ 78250 w 78731"/>
                <a:gd name="connsiteY2" fmla="*/ 0 h 180665"/>
                <a:gd name="connsiteX3" fmla="*/ 78731 w 78731"/>
                <a:gd name="connsiteY3" fmla="*/ 67083 h 1806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731" h="180665">
                  <a:moveTo>
                    <a:pt x="0" y="180665"/>
                  </a:moveTo>
                  <a:lnTo>
                    <a:pt x="0" y="40596"/>
                  </a:lnTo>
                  <a:lnTo>
                    <a:pt x="78250" y="0"/>
                  </a:lnTo>
                  <a:lnTo>
                    <a:pt x="78731" y="67083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1" name="Forme libre : forme 70">
              <a:extLst>
                <a:ext uri="{FF2B5EF4-FFF2-40B4-BE49-F238E27FC236}">
                  <a16:creationId xmlns:a16="http://schemas.microsoft.com/office/drawing/2014/main" id="{6EC16758-5536-44AA-B18E-D5428BFF36DA}"/>
                </a:ext>
              </a:extLst>
            </p:cNvPr>
            <p:cNvSpPr/>
            <p:nvPr/>
          </p:nvSpPr>
          <p:spPr>
            <a:xfrm rot="8716295">
              <a:off x="-11505" y="2575210"/>
              <a:ext cx="77576" cy="152027"/>
            </a:xfrm>
            <a:custGeom>
              <a:avLst/>
              <a:gdLst>
                <a:gd name="connsiteX0" fmla="*/ 43288 w 103435"/>
                <a:gd name="connsiteY0" fmla="*/ 152027 h 152027"/>
                <a:gd name="connsiteX1" fmla="*/ 43288 w 103435"/>
                <a:gd name="connsiteY1" fmla="*/ 16404 h 152027"/>
                <a:gd name="connsiteX2" fmla="*/ 0 w 103435"/>
                <a:gd name="connsiteY2" fmla="*/ 16404 h 152027"/>
                <a:gd name="connsiteX3" fmla="*/ 0 w 103435"/>
                <a:gd name="connsiteY3" fmla="*/ 2278 h 152027"/>
                <a:gd name="connsiteX4" fmla="*/ 103435 w 103435"/>
                <a:gd name="connsiteY4" fmla="*/ 0 h 152027"/>
                <a:gd name="connsiteX5" fmla="*/ 103435 w 103435"/>
                <a:gd name="connsiteY5" fmla="*/ 65255 h 152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3435" h="152027">
                  <a:moveTo>
                    <a:pt x="43288" y="152027"/>
                  </a:moveTo>
                  <a:lnTo>
                    <a:pt x="43288" y="16404"/>
                  </a:lnTo>
                  <a:lnTo>
                    <a:pt x="0" y="16404"/>
                  </a:lnTo>
                  <a:lnTo>
                    <a:pt x="0" y="2278"/>
                  </a:lnTo>
                  <a:cubicBezTo>
                    <a:pt x="32808" y="3645"/>
                    <a:pt x="66982" y="911"/>
                    <a:pt x="103435" y="0"/>
                  </a:cubicBezTo>
                  <a:lnTo>
                    <a:pt x="103435" y="65255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2" name="Forme libre : forme 71">
              <a:extLst>
                <a:ext uri="{FF2B5EF4-FFF2-40B4-BE49-F238E27FC236}">
                  <a16:creationId xmlns:a16="http://schemas.microsoft.com/office/drawing/2014/main" id="{F8CD2FD6-8E29-4A7B-A6E7-A08269AC0224}"/>
                </a:ext>
              </a:extLst>
            </p:cNvPr>
            <p:cNvSpPr/>
            <p:nvPr/>
          </p:nvSpPr>
          <p:spPr>
            <a:xfrm rot="8716295">
              <a:off x="209792" y="2133902"/>
              <a:ext cx="105942" cy="232388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3" name="Forme libre : forme 72">
              <a:extLst>
                <a:ext uri="{FF2B5EF4-FFF2-40B4-BE49-F238E27FC236}">
                  <a16:creationId xmlns:a16="http://schemas.microsoft.com/office/drawing/2014/main" id="{B8E4BE1C-C619-4E1A-8472-B00AFC43BA29}"/>
                </a:ext>
              </a:extLst>
            </p:cNvPr>
            <p:cNvSpPr/>
            <p:nvPr/>
          </p:nvSpPr>
          <p:spPr>
            <a:xfrm rot="8716295">
              <a:off x="276836" y="2163145"/>
              <a:ext cx="194796" cy="250615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4" name="Forme libre : forme 73">
              <a:extLst>
                <a:ext uri="{FF2B5EF4-FFF2-40B4-BE49-F238E27FC236}">
                  <a16:creationId xmlns:a16="http://schemas.microsoft.com/office/drawing/2014/main" id="{E00D5309-AD7C-43C7-8A0B-B7211B97E879}"/>
                </a:ext>
              </a:extLst>
            </p:cNvPr>
            <p:cNvSpPr/>
            <p:nvPr/>
          </p:nvSpPr>
          <p:spPr>
            <a:xfrm rot="8716295">
              <a:off x="125616" y="2222446"/>
              <a:ext cx="41010" cy="546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5" name="Forme libre : forme 74">
              <a:extLst>
                <a:ext uri="{FF2B5EF4-FFF2-40B4-BE49-F238E27FC236}">
                  <a16:creationId xmlns:a16="http://schemas.microsoft.com/office/drawing/2014/main" id="{569B59A1-12B4-4886-9F85-B0AFCE236D87}"/>
                </a:ext>
              </a:extLst>
            </p:cNvPr>
            <p:cNvSpPr/>
            <p:nvPr/>
          </p:nvSpPr>
          <p:spPr>
            <a:xfrm rot="8716295">
              <a:off x="31939" y="2013773"/>
              <a:ext cx="149522" cy="194378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6" name="Forme libre : forme 75">
              <a:extLst>
                <a:ext uri="{FF2B5EF4-FFF2-40B4-BE49-F238E27FC236}">
                  <a16:creationId xmlns:a16="http://schemas.microsoft.com/office/drawing/2014/main" id="{F564295A-16CC-45A5-86A1-4CEC6CD90425}"/>
                </a:ext>
              </a:extLst>
            </p:cNvPr>
            <p:cNvSpPr/>
            <p:nvPr/>
          </p:nvSpPr>
          <p:spPr>
            <a:xfrm rot="8716295">
              <a:off x="193249" y="2263399"/>
              <a:ext cx="75185" cy="218719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7" name="Forme libre : forme 76">
              <a:extLst>
                <a:ext uri="{FF2B5EF4-FFF2-40B4-BE49-F238E27FC236}">
                  <a16:creationId xmlns:a16="http://schemas.microsoft.com/office/drawing/2014/main" id="{2384700C-00D8-4B4D-ABDF-BE0456A14505}"/>
                </a:ext>
              </a:extLst>
            </p:cNvPr>
            <p:cNvSpPr/>
            <p:nvPr/>
          </p:nvSpPr>
          <p:spPr>
            <a:xfrm rot="8716295">
              <a:off x="12162" y="2113799"/>
              <a:ext cx="54335" cy="72447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8" name="Forme libre : forme 77">
              <a:extLst>
                <a:ext uri="{FF2B5EF4-FFF2-40B4-BE49-F238E27FC236}">
                  <a16:creationId xmlns:a16="http://schemas.microsoft.com/office/drawing/2014/main" id="{D8BA4606-ED26-402C-93D7-D77E55C056EF}"/>
                </a:ext>
              </a:extLst>
            </p:cNvPr>
            <p:cNvSpPr/>
            <p:nvPr/>
          </p:nvSpPr>
          <p:spPr>
            <a:xfrm rot="7484129">
              <a:off x="247028" y="2479046"/>
              <a:ext cx="199362" cy="145784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9" name="Forme libre : forme 78">
              <a:extLst>
                <a:ext uri="{FF2B5EF4-FFF2-40B4-BE49-F238E27FC236}">
                  <a16:creationId xmlns:a16="http://schemas.microsoft.com/office/drawing/2014/main" id="{3CCE9711-ABFF-417D-B3E6-0BDB1263FCD1}"/>
                </a:ext>
              </a:extLst>
            </p:cNvPr>
            <p:cNvSpPr/>
            <p:nvPr/>
          </p:nvSpPr>
          <p:spPr>
            <a:xfrm rot="13089394">
              <a:off x="347580" y="2426400"/>
              <a:ext cx="204438" cy="319064"/>
            </a:xfrm>
            <a:custGeom>
              <a:avLst/>
              <a:gdLst>
                <a:gd name="connsiteX0" fmla="*/ 80445 w 272584"/>
                <a:gd name="connsiteY0" fmla="*/ 215518 h 319064"/>
                <a:gd name="connsiteX1" fmla="*/ 0 w 272584"/>
                <a:gd name="connsiteY1" fmla="*/ 93007 h 319064"/>
                <a:gd name="connsiteX2" fmla="*/ 0 w 272584"/>
                <a:gd name="connsiteY2" fmla="*/ 38074 h 319064"/>
                <a:gd name="connsiteX3" fmla="*/ 73388 w 272584"/>
                <a:gd name="connsiteY3" fmla="*/ 0 h 319064"/>
                <a:gd name="connsiteX4" fmla="*/ 74492 w 272584"/>
                <a:gd name="connsiteY4" fmla="*/ 153950 h 319064"/>
                <a:gd name="connsiteX5" fmla="*/ 76768 w 272584"/>
                <a:gd name="connsiteY5" fmla="*/ 200369 h 319064"/>
                <a:gd name="connsiteX6" fmla="*/ 272584 w 272584"/>
                <a:gd name="connsiteY6" fmla="*/ 258238 h 319064"/>
                <a:gd name="connsiteX7" fmla="*/ 177331 w 272584"/>
                <a:gd name="connsiteY7" fmla="*/ 311347 h 319064"/>
                <a:gd name="connsiteX8" fmla="*/ 148437 w 272584"/>
                <a:gd name="connsiteY8" fmla="*/ 319064 h 319064"/>
                <a:gd name="connsiteX9" fmla="*/ 119231 w 272584"/>
                <a:gd name="connsiteY9" fmla="*/ 274585 h 319064"/>
                <a:gd name="connsiteX10" fmla="*/ 153949 w 272584"/>
                <a:gd name="connsiteY10" fmla="*/ 281965 h 319064"/>
                <a:gd name="connsiteX11" fmla="*/ 203610 w 272584"/>
                <a:gd name="connsiteY11" fmla="*/ 273136 h 319064"/>
                <a:gd name="connsiteX12" fmla="*/ 271481 w 272584"/>
                <a:gd name="connsiteY12" fmla="*/ 245547 h 319064"/>
                <a:gd name="connsiteX13" fmla="*/ 272584 w 272584"/>
                <a:gd name="connsiteY13" fmla="*/ 252720 h 319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72584" h="319064">
                  <a:moveTo>
                    <a:pt x="80445" y="215518"/>
                  </a:moveTo>
                  <a:lnTo>
                    <a:pt x="0" y="93007"/>
                  </a:lnTo>
                  <a:lnTo>
                    <a:pt x="0" y="38074"/>
                  </a:lnTo>
                  <a:lnTo>
                    <a:pt x="73388" y="0"/>
                  </a:lnTo>
                  <a:lnTo>
                    <a:pt x="74492" y="153950"/>
                  </a:lnTo>
                  <a:cubicBezTo>
                    <a:pt x="73664" y="169400"/>
                    <a:pt x="74492" y="184988"/>
                    <a:pt x="76768" y="200369"/>
                  </a:cubicBezTo>
                  <a:close/>
                  <a:moveTo>
                    <a:pt x="272584" y="258238"/>
                  </a:moveTo>
                  <a:cubicBezTo>
                    <a:pt x="243339" y="283344"/>
                    <a:pt x="209542" y="300312"/>
                    <a:pt x="177331" y="311347"/>
                  </a:cubicBezTo>
                  <a:lnTo>
                    <a:pt x="148437" y="319064"/>
                  </a:lnTo>
                  <a:lnTo>
                    <a:pt x="119231" y="274585"/>
                  </a:lnTo>
                  <a:lnTo>
                    <a:pt x="153949" y="281965"/>
                  </a:lnTo>
                  <a:cubicBezTo>
                    <a:pt x="171055" y="281413"/>
                    <a:pt x="187609" y="278102"/>
                    <a:pt x="203610" y="273136"/>
                  </a:cubicBezTo>
                  <a:cubicBezTo>
                    <a:pt x="226785" y="265963"/>
                    <a:pt x="249409" y="256583"/>
                    <a:pt x="271481" y="245547"/>
                  </a:cubicBezTo>
                  <a:cubicBezTo>
                    <a:pt x="272032" y="247754"/>
                    <a:pt x="272584" y="250513"/>
                    <a:pt x="272584" y="25272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0" name="Forme libre : forme 79">
              <a:extLst>
                <a:ext uri="{FF2B5EF4-FFF2-40B4-BE49-F238E27FC236}">
                  <a16:creationId xmlns:a16="http://schemas.microsoft.com/office/drawing/2014/main" id="{6E12610B-6A34-4C00-8EC5-09F9F5AEEEF0}"/>
                </a:ext>
              </a:extLst>
            </p:cNvPr>
            <p:cNvSpPr/>
            <p:nvPr/>
          </p:nvSpPr>
          <p:spPr>
            <a:xfrm rot="8716295">
              <a:off x="506900" y="2357327"/>
              <a:ext cx="28509" cy="45752"/>
            </a:xfrm>
            <a:custGeom>
              <a:avLst/>
              <a:gdLst>
                <a:gd name="connsiteX0" fmla="*/ 0 w 38012"/>
                <a:gd name="connsiteY0" fmla="*/ 45752 h 45752"/>
                <a:gd name="connsiteX1" fmla="*/ 37842 w 38012"/>
                <a:gd name="connsiteY1" fmla="*/ 0 h 45752"/>
                <a:gd name="connsiteX2" fmla="*/ 38012 w 38012"/>
                <a:gd name="connsiteY2" fmla="*/ 641 h 45752"/>
                <a:gd name="connsiteX3" fmla="*/ 6841 w 38012"/>
                <a:gd name="connsiteY3" fmla="*/ 42560 h 45752"/>
                <a:gd name="connsiteX4" fmla="*/ 7378 w 38012"/>
                <a:gd name="connsiteY4" fmla="*/ 42560 h 457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12" h="45752">
                  <a:moveTo>
                    <a:pt x="0" y="45752"/>
                  </a:moveTo>
                  <a:lnTo>
                    <a:pt x="37842" y="0"/>
                  </a:lnTo>
                  <a:lnTo>
                    <a:pt x="38012" y="641"/>
                  </a:lnTo>
                  <a:cubicBezTo>
                    <a:pt x="36400" y="19451"/>
                    <a:pt x="24039" y="35036"/>
                    <a:pt x="6841" y="42560"/>
                  </a:cubicBezTo>
                  <a:lnTo>
                    <a:pt x="7378" y="42560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1" name="Forme libre : forme 80">
              <a:extLst>
                <a:ext uri="{FF2B5EF4-FFF2-40B4-BE49-F238E27FC236}">
                  <a16:creationId xmlns:a16="http://schemas.microsoft.com/office/drawing/2014/main" id="{04C60C27-7F84-4DDC-864F-602B18A26BC5}"/>
                </a:ext>
              </a:extLst>
            </p:cNvPr>
            <p:cNvSpPr/>
            <p:nvPr/>
          </p:nvSpPr>
          <p:spPr>
            <a:xfrm rot="8716295">
              <a:off x="450898" y="2126009"/>
              <a:ext cx="82785" cy="1103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2" name="Forme libre : forme 81">
              <a:extLst>
                <a:ext uri="{FF2B5EF4-FFF2-40B4-BE49-F238E27FC236}">
                  <a16:creationId xmlns:a16="http://schemas.microsoft.com/office/drawing/2014/main" id="{603BCEF5-66FB-4B3A-9672-2C4F09A114FA}"/>
                </a:ext>
              </a:extLst>
            </p:cNvPr>
            <p:cNvSpPr/>
            <p:nvPr/>
          </p:nvSpPr>
          <p:spPr>
            <a:xfrm rot="8716295">
              <a:off x="268463" y="2156230"/>
              <a:ext cx="41010" cy="546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3" name="Forme libre : forme 82">
              <a:extLst>
                <a:ext uri="{FF2B5EF4-FFF2-40B4-BE49-F238E27FC236}">
                  <a16:creationId xmlns:a16="http://schemas.microsoft.com/office/drawing/2014/main" id="{47C10671-5456-47FF-825A-4447688D4139}"/>
                </a:ext>
              </a:extLst>
            </p:cNvPr>
            <p:cNvSpPr/>
            <p:nvPr/>
          </p:nvSpPr>
          <p:spPr>
            <a:xfrm rot="8716295">
              <a:off x="401552" y="1996988"/>
              <a:ext cx="82785" cy="1103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4" name="Forme libre : forme 83">
              <a:extLst>
                <a:ext uri="{FF2B5EF4-FFF2-40B4-BE49-F238E27FC236}">
                  <a16:creationId xmlns:a16="http://schemas.microsoft.com/office/drawing/2014/main" id="{DB34C374-02D3-4583-9890-9C27CA821837}"/>
                </a:ext>
              </a:extLst>
            </p:cNvPr>
            <p:cNvSpPr/>
            <p:nvPr/>
          </p:nvSpPr>
          <p:spPr>
            <a:xfrm rot="8716295">
              <a:off x="-57033" y="1768179"/>
              <a:ext cx="147884" cy="215049"/>
            </a:xfrm>
            <a:custGeom>
              <a:avLst/>
              <a:gdLst>
                <a:gd name="connsiteX0" fmla="*/ 51490 w 197178"/>
                <a:gd name="connsiteY0" fmla="*/ 215049 h 215049"/>
                <a:gd name="connsiteX1" fmla="*/ 51490 w 197178"/>
                <a:gd name="connsiteY1" fmla="*/ 45624 h 215049"/>
                <a:gd name="connsiteX2" fmla="*/ 0 w 197178"/>
                <a:gd name="connsiteY2" fmla="*/ 45624 h 215049"/>
                <a:gd name="connsiteX3" fmla="*/ 0 w 197178"/>
                <a:gd name="connsiteY3" fmla="*/ 1424 h 215049"/>
                <a:gd name="connsiteX4" fmla="*/ 104803 w 197178"/>
                <a:gd name="connsiteY4" fmla="*/ 1425 h 215049"/>
                <a:gd name="connsiteX5" fmla="*/ 104803 w 197178"/>
                <a:gd name="connsiteY5" fmla="*/ 75242 h 215049"/>
                <a:gd name="connsiteX6" fmla="*/ 106169 w 197178"/>
                <a:gd name="connsiteY6" fmla="*/ 75242 h 215049"/>
                <a:gd name="connsiteX7" fmla="*/ 154014 w 197178"/>
                <a:gd name="connsiteY7" fmla="*/ 5981 h 215049"/>
                <a:gd name="connsiteX8" fmla="*/ 185455 w 197178"/>
                <a:gd name="connsiteY8" fmla="*/ 57 h 215049"/>
                <a:gd name="connsiteX9" fmla="*/ 197178 w 197178"/>
                <a:gd name="connsiteY9" fmla="*/ 4872 h 215049"/>
                <a:gd name="connsiteX10" fmla="*/ 170795 w 197178"/>
                <a:gd name="connsiteY10" fmla="*/ 42934 h 215049"/>
                <a:gd name="connsiteX11" fmla="*/ 164950 w 197178"/>
                <a:gd name="connsiteY11" fmla="*/ 40156 h 215049"/>
                <a:gd name="connsiteX12" fmla="*/ 111638 w 197178"/>
                <a:gd name="connsiteY12" fmla="*/ 127643 h 215049"/>
                <a:gd name="connsiteX13" fmla="*/ 111638 w 197178"/>
                <a:gd name="connsiteY13" fmla="*/ 128277 h 2150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97178" h="215049">
                  <a:moveTo>
                    <a:pt x="51490" y="215049"/>
                  </a:moveTo>
                  <a:lnTo>
                    <a:pt x="51490" y="45624"/>
                  </a:lnTo>
                  <a:lnTo>
                    <a:pt x="0" y="45624"/>
                  </a:lnTo>
                  <a:lnTo>
                    <a:pt x="0" y="1424"/>
                  </a:lnTo>
                  <a:lnTo>
                    <a:pt x="104803" y="1425"/>
                  </a:lnTo>
                  <a:lnTo>
                    <a:pt x="104803" y="75242"/>
                  </a:lnTo>
                  <a:lnTo>
                    <a:pt x="106169" y="75242"/>
                  </a:lnTo>
                  <a:cubicBezTo>
                    <a:pt x="120751" y="31954"/>
                    <a:pt x="132142" y="15094"/>
                    <a:pt x="154014" y="5981"/>
                  </a:cubicBezTo>
                  <a:cubicBezTo>
                    <a:pt x="164039" y="1880"/>
                    <a:pt x="174519" y="-398"/>
                    <a:pt x="185455" y="57"/>
                  </a:cubicBezTo>
                  <a:lnTo>
                    <a:pt x="197178" y="4872"/>
                  </a:lnTo>
                  <a:lnTo>
                    <a:pt x="170795" y="42934"/>
                  </a:lnTo>
                  <a:lnTo>
                    <a:pt x="164950" y="40156"/>
                  </a:lnTo>
                  <a:cubicBezTo>
                    <a:pt x="135788" y="40156"/>
                    <a:pt x="111638" y="78887"/>
                    <a:pt x="111638" y="127643"/>
                  </a:cubicBezTo>
                  <a:lnTo>
                    <a:pt x="111638" y="128277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5" name="Forme libre : forme 84">
              <a:extLst>
                <a:ext uri="{FF2B5EF4-FFF2-40B4-BE49-F238E27FC236}">
                  <a16:creationId xmlns:a16="http://schemas.microsoft.com/office/drawing/2014/main" id="{F27A5053-248B-4729-A180-CFD83FBA8C7D}"/>
                </a:ext>
              </a:extLst>
            </p:cNvPr>
            <p:cNvSpPr/>
            <p:nvPr/>
          </p:nvSpPr>
          <p:spPr>
            <a:xfrm rot="8716295">
              <a:off x="42416" y="1474203"/>
              <a:ext cx="105942" cy="232388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6" name="Forme libre : forme 85">
              <a:extLst>
                <a:ext uri="{FF2B5EF4-FFF2-40B4-BE49-F238E27FC236}">
                  <a16:creationId xmlns:a16="http://schemas.microsoft.com/office/drawing/2014/main" id="{9918622A-7E96-4EC8-A35B-CBCD19A79AE2}"/>
                </a:ext>
              </a:extLst>
            </p:cNvPr>
            <p:cNvSpPr/>
            <p:nvPr/>
          </p:nvSpPr>
          <p:spPr>
            <a:xfrm rot="8716295">
              <a:off x="109460" y="1503446"/>
              <a:ext cx="194796" cy="250615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7" name="Forme libre : forme 86">
              <a:extLst>
                <a:ext uri="{FF2B5EF4-FFF2-40B4-BE49-F238E27FC236}">
                  <a16:creationId xmlns:a16="http://schemas.microsoft.com/office/drawing/2014/main" id="{0ECD9757-2AFD-4623-9C3D-24E52F11F047}"/>
                </a:ext>
              </a:extLst>
            </p:cNvPr>
            <p:cNvSpPr/>
            <p:nvPr/>
          </p:nvSpPr>
          <p:spPr>
            <a:xfrm rot="8716295">
              <a:off x="-16403" y="1443502"/>
              <a:ext cx="51461" cy="55323"/>
            </a:xfrm>
            <a:custGeom>
              <a:avLst/>
              <a:gdLst>
                <a:gd name="connsiteX0" fmla="*/ 0 w 68614"/>
                <a:gd name="connsiteY0" fmla="*/ 55323 h 55323"/>
                <a:gd name="connsiteX1" fmla="*/ 0 w 68614"/>
                <a:gd name="connsiteY1" fmla="*/ 0 h 55323"/>
                <a:gd name="connsiteX2" fmla="*/ 68614 w 68614"/>
                <a:gd name="connsiteY2" fmla="*/ 0 h 55323"/>
                <a:gd name="connsiteX3" fmla="*/ 30266 w 68614"/>
                <a:gd name="connsiteY3" fmla="*/ 55323 h 55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614" h="55323">
                  <a:moveTo>
                    <a:pt x="0" y="55323"/>
                  </a:moveTo>
                  <a:lnTo>
                    <a:pt x="0" y="0"/>
                  </a:lnTo>
                  <a:lnTo>
                    <a:pt x="68614" y="0"/>
                  </a:lnTo>
                  <a:lnTo>
                    <a:pt x="30266" y="55323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8" name="Forme libre : forme 87">
              <a:extLst>
                <a:ext uri="{FF2B5EF4-FFF2-40B4-BE49-F238E27FC236}">
                  <a16:creationId xmlns:a16="http://schemas.microsoft.com/office/drawing/2014/main" id="{661ED1FA-7FC0-427E-9226-6E31215700D9}"/>
                </a:ext>
              </a:extLst>
            </p:cNvPr>
            <p:cNvSpPr/>
            <p:nvPr/>
          </p:nvSpPr>
          <p:spPr>
            <a:xfrm rot="8716295">
              <a:off x="26863" y="1618110"/>
              <a:ext cx="77576" cy="203897"/>
            </a:xfrm>
            <a:custGeom>
              <a:avLst/>
              <a:gdLst>
                <a:gd name="connsiteX0" fmla="*/ 87556 w 103435"/>
                <a:gd name="connsiteY0" fmla="*/ 203897 h 203897"/>
                <a:gd name="connsiteX1" fmla="*/ 43288 w 103435"/>
                <a:gd name="connsiteY1" fmla="*/ 161305 h 203897"/>
                <a:gd name="connsiteX2" fmla="*/ 43288 w 103435"/>
                <a:gd name="connsiteY2" fmla="*/ 16404 h 203897"/>
                <a:gd name="connsiteX3" fmla="*/ 0 w 103435"/>
                <a:gd name="connsiteY3" fmla="*/ 16404 h 203897"/>
                <a:gd name="connsiteX4" fmla="*/ 0 w 103435"/>
                <a:gd name="connsiteY4" fmla="*/ 2278 h 203897"/>
                <a:gd name="connsiteX5" fmla="*/ 103435 w 103435"/>
                <a:gd name="connsiteY5" fmla="*/ 0 h 203897"/>
                <a:gd name="connsiteX6" fmla="*/ 103435 w 103435"/>
                <a:gd name="connsiteY6" fmla="*/ 180989 h 203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3435" h="203897">
                  <a:moveTo>
                    <a:pt x="87556" y="203897"/>
                  </a:moveTo>
                  <a:lnTo>
                    <a:pt x="43288" y="161305"/>
                  </a:lnTo>
                  <a:lnTo>
                    <a:pt x="43288" y="16404"/>
                  </a:lnTo>
                  <a:lnTo>
                    <a:pt x="0" y="16404"/>
                  </a:lnTo>
                  <a:lnTo>
                    <a:pt x="0" y="2278"/>
                  </a:lnTo>
                  <a:cubicBezTo>
                    <a:pt x="32808" y="3645"/>
                    <a:pt x="66982" y="911"/>
                    <a:pt x="103435" y="0"/>
                  </a:cubicBezTo>
                  <a:lnTo>
                    <a:pt x="103435" y="180989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9" name="Forme libre : forme 88">
              <a:extLst>
                <a:ext uri="{FF2B5EF4-FFF2-40B4-BE49-F238E27FC236}">
                  <a16:creationId xmlns:a16="http://schemas.microsoft.com/office/drawing/2014/main" id="{A1295F39-BDBB-432C-B32B-C5B551977FC2}"/>
                </a:ext>
              </a:extLst>
            </p:cNvPr>
            <p:cNvSpPr/>
            <p:nvPr/>
          </p:nvSpPr>
          <p:spPr>
            <a:xfrm rot="7484129">
              <a:off x="79652" y="1819347"/>
              <a:ext cx="199362" cy="145784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0" name="Forme libre : forme 89">
              <a:extLst>
                <a:ext uri="{FF2B5EF4-FFF2-40B4-BE49-F238E27FC236}">
                  <a16:creationId xmlns:a16="http://schemas.microsoft.com/office/drawing/2014/main" id="{F2E91B5E-C359-4716-9781-DAEDAFFE884C}"/>
                </a:ext>
              </a:extLst>
            </p:cNvPr>
            <p:cNvSpPr/>
            <p:nvPr/>
          </p:nvSpPr>
          <p:spPr>
            <a:xfrm rot="13089394">
              <a:off x="183188" y="1761584"/>
              <a:ext cx="202783" cy="325556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1" name="Forme libre : forme 90">
              <a:extLst>
                <a:ext uri="{FF2B5EF4-FFF2-40B4-BE49-F238E27FC236}">
                  <a16:creationId xmlns:a16="http://schemas.microsoft.com/office/drawing/2014/main" id="{4C9CCC26-5417-41E7-B753-3B7D59038FBD}"/>
                </a:ext>
              </a:extLst>
            </p:cNvPr>
            <p:cNvSpPr/>
            <p:nvPr/>
          </p:nvSpPr>
          <p:spPr>
            <a:xfrm rot="8716295">
              <a:off x="322377" y="1569903"/>
              <a:ext cx="165259" cy="161228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2" name="Forme libre : forme 91">
              <a:extLst>
                <a:ext uri="{FF2B5EF4-FFF2-40B4-BE49-F238E27FC236}">
                  <a16:creationId xmlns:a16="http://schemas.microsoft.com/office/drawing/2014/main" id="{D6712892-AD9E-4694-AEF5-3D17C5AEEE1D}"/>
                </a:ext>
              </a:extLst>
            </p:cNvPr>
            <p:cNvSpPr/>
            <p:nvPr/>
          </p:nvSpPr>
          <p:spPr>
            <a:xfrm rot="8716295">
              <a:off x="283523" y="1466310"/>
              <a:ext cx="82785" cy="1103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3" name="Forme libre : forme 92">
              <a:extLst>
                <a:ext uri="{FF2B5EF4-FFF2-40B4-BE49-F238E27FC236}">
                  <a16:creationId xmlns:a16="http://schemas.microsoft.com/office/drawing/2014/main" id="{8DA7EFED-D0A6-45D4-A875-2F1DCEFC57C8}"/>
                </a:ext>
              </a:extLst>
            </p:cNvPr>
            <p:cNvSpPr/>
            <p:nvPr/>
          </p:nvSpPr>
          <p:spPr>
            <a:xfrm rot="8716295">
              <a:off x="101088" y="1496531"/>
              <a:ext cx="41010" cy="546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4" name="Forme libre : forme 93">
              <a:extLst>
                <a:ext uri="{FF2B5EF4-FFF2-40B4-BE49-F238E27FC236}">
                  <a16:creationId xmlns:a16="http://schemas.microsoft.com/office/drawing/2014/main" id="{32971A81-1820-4964-A66E-2FD721A16F56}"/>
                </a:ext>
              </a:extLst>
            </p:cNvPr>
            <p:cNvSpPr/>
            <p:nvPr/>
          </p:nvSpPr>
          <p:spPr>
            <a:xfrm rot="8716295">
              <a:off x="234177" y="1337289"/>
              <a:ext cx="82785" cy="1103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5" name="Forme libre : forme 94">
              <a:extLst>
                <a:ext uri="{FF2B5EF4-FFF2-40B4-BE49-F238E27FC236}">
                  <a16:creationId xmlns:a16="http://schemas.microsoft.com/office/drawing/2014/main" id="{BC42F9C8-99E7-4F04-B258-C142D2DE142F}"/>
                </a:ext>
              </a:extLst>
            </p:cNvPr>
            <p:cNvSpPr/>
            <p:nvPr/>
          </p:nvSpPr>
          <p:spPr>
            <a:xfrm rot="8716295">
              <a:off x="-13349" y="949200"/>
              <a:ext cx="29645" cy="50123"/>
            </a:xfrm>
            <a:custGeom>
              <a:avLst/>
              <a:gdLst>
                <a:gd name="connsiteX0" fmla="*/ 0 w 39526"/>
                <a:gd name="connsiteY0" fmla="*/ 50123 h 50123"/>
                <a:gd name="connsiteX1" fmla="*/ 0 w 39526"/>
                <a:gd name="connsiteY1" fmla="*/ 0 h 50123"/>
                <a:gd name="connsiteX2" fmla="*/ 39526 w 39526"/>
                <a:gd name="connsiteY2" fmla="*/ 0 h 50123"/>
                <a:gd name="connsiteX3" fmla="*/ 4782 w 39526"/>
                <a:gd name="connsiteY3" fmla="*/ 50123 h 50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26" h="50123">
                  <a:moveTo>
                    <a:pt x="0" y="50123"/>
                  </a:moveTo>
                  <a:lnTo>
                    <a:pt x="0" y="0"/>
                  </a:lnTo>
                  <a:lnTo>
                    <a:pt x="39526" y="0"/>
                  </a:lnTo>
                  <a:lnTo>
                    <a:pt x="4782" y="50123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6" name="Forme libre : forme 95">
              <a:extLst>
                <a:ext uri="{FF2B5EF4-FFF2-40B4-BE49-F238E27FC236}">
                  <a16:creationId xmlns:a16="http://schemas.microsoft.com/office/drawing/2014/main" id="{D29A62DB-0DC5-407D-A1DF-C8A39BAC784A}"/>
                </a:ext>
              </a:extLst>
            </p:cNvPr>
            <p:cNvSpPr/>
            <p:nvPr/>
          </p:nvSpPr>
          <p:spPr>
            <a:xfrm rot="8716295">
              <a:off x="-48747" y="834728"/>
              <a:ext cx="187238" cy="254774"/>
            </a:xfrm>
            <a:custGeom>
              <a:avLst/>
              <a:gdLst>
                <a:gd name="connsiteX0" fmla="*/ 51490 w 249650"/>
                <a:gd name="connsiteY0" fmla="*/ 254774 h 254774"/>
                <a:gd name="connsiteX1" fmla="*/ 51490 w 249650"/>
                <a:gd name="connsiteY1" fmla="*/ 45624 h 254774"/>
                <a:gd name="connsiteX2" fmla="*/ 0 w 249650"/>
                <a:gd name="connsiteY2" fmla="*/ 45624 h 254774"/>
                <a:gd name="connsiteX3" fmla="*/ 0 w 249650"/>
                <a:gd name="connsiteY3" fmla="*/ 1425 h 254774"/>
                <a:gd name="connsiteX4" fmla="*/ 104803 w 249650"/>
                <a:gd name="connsiteY4" fmla="*/ 1425 h 254774"/>
                <a:gd name="connsiteX5" fmla="*/ 104803 w 249650"/>
                <a:gd name="connsiteY5" fmla="*/ 75242 h 254774"/>
                <a:gd name="connsiteX6" fmla="*/ 106169 w 249650"/>
                <a:gd name="connsiteY6" fmla="*/ 75242 h 254774"/>
                <a:gd name="connsiteX7" fmla="*/ 154014 w 249650"/>
                <a:gd name="connsiteY7" fmla="*/ 5981 h 254774"/>
                <a:gd name="connsiteX8" fmla="*/ 185455 w 249650"/>
                <a:gd name="connsiteY8" fmla="*/ 57 h 254774"/>
                <a:gd name="connsiteX9" fmla="*/ 240647 w 249650"/>
                <a:gd name="connsiteY9" fmla="*/ 22727 h 254774"/>
                <a:gd name="connsiteX10" fmla="*/ 249650 w 249650"/>
                <a:gd name="connsiteY10" fmla="*/ 52327 h 254774"/>
                <a:gd name="connsiteX11" fmla="*/ 218795 w 249650"/>
                <a:gd name="connsiteY11" fmla="*/ 96841 h 254774"/>
                <a:gd name="connsiteX12" fmla="*/ 198669 w 249650"/>
                <a:gd name="connsiteY12" fmla="*/ 98025 h 254774"/>
                <a:gd name="connsiteX13" fmla="*/ 198669 w 249650"/>
                <a:gd name="connsiteY13" fmla="*/ 81621 h 254774"/>
                <a:gd name="connsiteX14" fmla="*/ 164950 w 249650"/>
                <a:gd name="connsiteY14" fmla="*/ 40156 h 254774"/>
                <a:gd name="connsiteX15" fmla="*/ 111638 w 249650"/>
                <a:gd name="connsiteY15" fmla="*/ 127643 h 254774"/>
                <a:gd name="connsiteX16" fmla="*/ 111638 w 249650"/>
                <a:gd name="connsiteY16" fmla="*/ 213764 h 254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9650" h="254774">
                  <a:moveTo>
                    <a:pt x="51490" y="254774"/>
                  </a:moveTo>
                  <a:lnTo>
                    <a:pt x="51490" y="45624"/>
                  </a:lnTo>
                  <a:lnTo>
                    <a:pt x="0" y="45624"/>
                  </a:lnTo>
                  <a:lnTo>
                    <a:pt x="0" y="1425"/>
                  </a:lnTo>
                  <a:lnTo>
                    <a:pt x="104803" y="1425"/>
                  </a:lnTo>
                  <a:lnTo>
                    <a:pt x="104803" y="75242"/>
                  </a:lnTo>
                  <a:lnTo>
                    <a:pt x="106169" y="75242"/>
                  </a:lnTo>
                  <a:cubicBezTo>
                    <a:pt x="120751" y="31954"/>
                    <a:pt x="132142" y="15094"/>
                    <a:pt x="154014" y="5981"/>
                  </a:cubicBezTo>
                  <a:cubicBezTo>
                    <a:pt x="164039" y="1880"/>
                    <a:pt x="174519" y="-398"/>
                    <a:pt x="185455" y="57"/>
                  </a:cubicBezTo>
                  <a:cubicBezTo>
                    <a:pt x="208922" y="-398"/>
                    <a:pt x="227718" y="7576"/>
                    <a:pt x="240647" y="22727"/>
                  </a:cubicBezTo>
                  <a:lnTo>
                    <a:pt x="249650" y="52327"/>
                  </a:lnTo>
                  <a:lnTo>
                    <a:pt x="218795" y="96841"/>
                  </a:lnTo>
                  <a:lnTo>
                    <a:pt x="198669" y="98025"/>
                  </a:lnTo>
                  <a:lnTo>
                    <a:pt x="198669" y="81621"/>
                  </a:lnTo>
                  <a:cubicBezTo>
                    <a:pt x="198669" y="57016"/>
                    <a:pt x="184544" y="40156"/>
                    <a:pt x="164950" y="40156"/>
                  </a:cubicBezTo>
                  <a:cubicBezTo>
                    <a:pt x="135788" y="40156"/>
                    <a:pt x="111638" y="78887"/>
                    <a:pt x="111638" y="127643"/>
                  </a:cubicBezTo>
                  <a:lnTo>
                    <a:pt x="111638" y="213764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7" name="Forme libre : forme 96">
              <a:extLst>
                <a:ext uri="{FF2B5EF4-FFF2-40B4-BE49-F238E27FC236}">
                  <a16:creationId xmlns:a16="http://schemas.microsoft.com/office/drawing/2014/main" id="{4160A2B5-61C4-44D3-8FA4-49A1FCD41A0C}"/>
                </a:ext>
              </a:extLst>
            </p:cNvPr>
            <p:cNvSpPr/>
            <p:nvPr/>
          </p:nvSpPr>
          <p:spPr>
            <a:xfrm rot="7484129">
              <a:off x="-72967" y="1190797"/>
              <a:ext cx="203848" cy="109796"/>
            </a:xfrm>
            <a:custGeom>
              <a:avLst/>
              <a:gdLst>
                <a:gd name="connsiteX0" fmla="*/ 0 w 203848"/>
                <a:gd name="connsiteY0" fmla="*/ 55323 h 146395"/>
                <a:gd name="connsiteX1" fmla="*/ 0 w 203848"/>
                <a:gd name="connsiteY1" fmla="*/ 0 h 146395"/>
                <a:gd name="connsiteX2" fmla="*/ 203848 w 203848"/>
                <a:gd name="connsiteY2" fmla="*/ 0 h 146395"/>
                <a:gd name="connsiteX3" fmla="*/ 203847 w 203848"/>
                <a:gd name="connsiteY3" fmla="*/ 49512 h 146395"/>
                <a:gd name="connsiteX4" fmla="*/ 195466 w 203848"/>
                <a:gd name="connsiteY4" fmla="*/ 55323 h 146395"/>
                <a:gd name="connsiteX5" fmla="*/ 139055 w 203848"/>
                <a:gd name="connsiteY5" fmla="*/ 55323 h 146395"/>
                <a:gd name="connsiteX6" fmla="*/ 121388 w 203848"/>
                <a:gd name="connsiteY6" fmla="*/ 106685 h 146395"/>
                <a:gd name="connsiteX7" fmla="*/ 64115 w 203848"/>
                <a:gd name="connsiteY7" fmla="*/ 146395 h 146395"/>
                <a:gd name="connsiteX8" fmla="*/ 47847 w 203848"/>
                <a:gd name="connsiteY8" fmla="*/ 116129 h 146395"/>
                <a:gd name="connsiteX9" fmla="*/ 69777 w 203848"/>
                <a:gd name="connsiteY9" fmla="*/ 55323 h 1463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03848" h="146395">
                  <a:moveTo>
                    <a:pt x="0" y="55323"/>
                  </a:moveTo>
                  <a:lnTo>
                    <a:pt x="0" y="0"/>
                  </a:lnTo>
                  <a:lnTo>
                    <a:pt x="203848" y="0"/>
                  </a:lnTo>
                  <a:lnTo>
                    <a:pt x="203847" y="49512"/>
                  </a:lnTo>
                  <a:lnTo>
                    <a:pt x="195466" y="55323"/>
                  </a:lnTo>
                  <a:lnTo>
                    <a:pt x="139055" y="55323"/>
                  </a:lnTo>
                  <a:lnTo>
                    <a:pt x="121388" y="106685"/>
                  </a:lnTo>
                  <a:lnTo>
                    <a:pt x="64115" y="146395"/>
                  </a:lnTo>
                  <a:lnTo>
                    <a:pt x="47847" y="116129"/>
                  </a:lnTo>
                  <a:lnTo>
                    <a:pt x="69777" y="55323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8" name="Forme libre : forme 97">
              <a:extLst>
                <a:ext uri="{FF2B5EF4-FFF2-40B4-BE49-F238E27FC236}">
                  <a16:creationId xmlns:a16="http://schemas.microsoft.com/office/drawing/2014/main" id="{0F651F8F-312F-4D1A-9E4B-A79B81999918}"/>
                </a:ext>
              </a:extLst>
            </p:cNvPr>
            <p:cNvSpPr/>
            <p:nvPr/>
          </p:nvSpPr>
          <p:spPr>
            <a:xfrm rot="13089394">
              <a:off x="18983" y="1099526"/>
              <a:ext cx="202783" cy="325556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9" name="Forme libre : forme 98">
              <a:extLst>
                <a:ext uri="{FF2B5EF4-FFF2-40B4-BE49-F238E27FC236}">
                  <a16:creationId xmlns:a16="http://schemas.microsoft.com/office/drawing/2014/main" id="{12E33E54-ECAF-462B-B069-F233780DF121}"/>
                </a:ext>
              </a:extLst>
            </p:cNvPr>
            <p:cNvSpPr/>
            <p:nvPr/>
          </p:nvSpPr>
          <p:spPr>
            <a:xfrm rot="8716295">
              <a:off x="158172" y="907845"/>
              <a:ext cx="165259" cy="161228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0" name="Forme libre : forme 99">
              <a:extLst>
                <a:ext uri="{FF2B5EF4-FFF2-40B4-BE49-F238E27FC236}">
                  <a16:creationId xmlns:a16="http://schemas.microsoft.com/office/drawing/2014/main" id="{42ACC1F1-A8E1-420C-B7DE-55FFEE501260}"/>
                </a:ext>
              </a:extLst>
            </p:cNvPr>
            <p:cNvSpPr/>
            <p:nvPr/>
          </p:nvSpPr>
          <p:spPr>
            <a:xfrm rot="8716295">
              <a:off x="119318" y="804252"/>
              <a:ext cx="82785" cy="1103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1" name="Forme libre : forme 100">
              <a:extLst>
                <a:ext uri="{FF2B5EF4-FFF2-40B4-BE49-F238E27FC236}">
                  <a16:creationId xmlns:a16="http://schemas.microsoft.com/office/drawing/2014/main" id="{B902C445-D42B-4D0E-8897-FDE236E78375}"/>
                </a:ext>
              </a:extLst>
            </p:cNvPr>
            <p:cNvSpPr/>
            <p:nvPr/>
          </p:nvSpPr>
          <p:spPr>
            <a:xfrm rot="8716295">
              <a:off x="69973" y="675231"/>
              <a:ext cx="82785" cy="1103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2" name="Forme libre : forme 101">
              <a:extLst>
                <a:ext uri="{FF2B5EF4-FFF2-40B4-BE49-F238E27FC236}">
                  <a16:creationId xmlns:a16="http://schemas.microsoft.com/office/drawing/2014/main" id="{4EDB9DFE-AA44-492B-9D2C-70F199FD6162}"/>
                </a:ext>
              </a:extLst>
            </p:cNvPr>
            <p:cNvSpPr/>
            <p:nvPr/>
          </p:nvSpPr>
          <p:spPr>
            <a:xfrm rot="8716295">
              <a:off x="-5251" y="316701"/>
              <a:ext cx="10501" cy="20198"/>
            </a:xfrm>
            <a:custGeom>
              <a:avLst/>
              <a:gdLst>
                <a:gd name="connsiteX0" fmla="*/ 0 w 14001"/>
                <a:gd name="connsiteY0" fmla="*/ 20198 h 20198"/>
                <a:gd name="connsiteX1" fmla="*/ 0 w 14001"/>
                <a:gd name="connsiteY1" fmla="*/ 0 h 20198"/>
                <a:gd name="connsiteX2" fmla="*/ 14001 w 14001"/>
                <a:gd name="connsiteY2" fmla="*/ 0 h 20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001" h="20198">
                  <a:moveTo>
                    <a:pt x="0" y="20198"/>
                  </a:moveTo>
                  <a:lnTo>
                    <a:pt x="0" y="0"/>
                  </a:lnTo>
                  <a:lnTo>
                    <a:pt x="14001" y="0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3" name="Forme libre : forme 102">
              <a:extLst>
                <a:ext uri="{FF2B5EF4-FFF2-40B4-BE49-F238E27FC236}">
                  <a16:creationId xmlns:a16="http://schemas.microsoft.com/office/drawing/2014/main" id="{9B8E4668-5129-4061-833F-DDB8DC144C55}"/>
                </a:ext>
              </a:extLst>
            </p:cNvPr>
            <p:cNvSpPr/>
            <p:nvPr/>
          </p:nvSpPr>
          <p:spPr>
            <a:xfrm rot="13089394">
              <a:off x="-61243" y="472652"/>
              <a:ext cx="130223" cy="237684"/>
            </a:xfrm>
            <a:custGeom>
              <a:avLst/>
              <a:gdLst>
                <a:gd name="connsiteX0" fmla="*/ 173631 w 173631"/>
                <a:gd name="connsiteY0" fmla="*/ 220990 h 237684"/>
                <a:gd name="connsiteX1" fmla="*/ 130972 w 173631"/>
                <a:gd name="connsiteY1" fmla="*/ 232382 h 237684"/>
                <a:gd name="connsiteX2" fmla="*/ 91597 w 173631"/>
                <a:gd name="connsiteY2" fmla="*/ 237521 h 237684"/>
                <a:gd name="connsiteX3" fmla="*/ 23727 w 173631"/>
                <a:gd name="connsiteY3" fmla="*/ 209931 h 237684"/>
                <a:gd name="connsiteX4" fmla="*/ 0 w 173631"/>
                <a:gd name="connsiteY4" fmla="*/ 115023 h 237684"/>
                <a:gd name="connsiteX5" fmla="*/ 0 w 173631"/>
                <a:gd name="connsiteY5" fmla="*/ 0 h 237684"/>
                <a:gd name="connsiteX6" fmla="*/ 76176 w 173631"/>
                <a:gd name="connsiteY6" fmla="*/ 96953 h 237684"/>
                <a:gd name="connsiteX7" fmla="*/ 76768 w 173631"/>
                <a:gd name="connsiteY7" fmla="*/ 109023 h 237684"/>
                <a:gd name="connsiteX8" fmla="*/ 87734 w 173631"/>
                <a:gd name="connsiteY8" fmla="*/ 154201 h 237684"/>
                <a:gd name="connsiteX9" fmla="*/ 111117 w 173631"/>
                <a:gd name="connsiteY9" fmla="*/ 181514 h 237684"/>
                <a:gd name="connsiteX10" fmla="*/ 148930 w 173631"/>
                <a:gd name="connsiteY10" fmla="*/ 189552 h 237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3631" h="237684">
                  <a:moveTo>
                    <a:pt x="173631" y="220990"/>
                  </a:moveTo>
                  <a:lnTo>
                    <a:pt x="130972" y="232382"/>
                  </a:lnTo>
                  <a:cubicBezTo>
                    <a:pt x="116428" y="235210"/>
                    <a:pt x="103047" y="236831"/>
                    <a:pt x="91597" y="237521"/>
                  </a:cubicBezTo>
                  <a:cubicBezTo>
                    <a:pt x="66215" y="239176"/>
                    <a:pt x="41384" y="228141"/>
                    <a:pt x="23727" y="209931"/>
                  </a:cubicBezTo>
                  <a:cubicBezTo>
                    <a:pt x="4966" y="191722"/>
                    <a:pt x="0" y="160270"/>
                    <a:pt x="0" y="115023"/>
                  </a:cubicBezTo>
                  <a:lnTo>
                    <a:pt x="0" y="0"/>
                  </a:lnTo>
                  <a:lnTo>
                    <a:pt x="76176" y="96953"/>
                  </a:lnTo>
                  <a:lnTo>
                    <a:pt x="76768" y="109023"/>
                  </a:lnTo>
                  <a:cubicBezTo>
                    <a:pt x="79044" y="124404"/>
                    <a:pt x="82768" y="139578"/>
                    <a:pt x="87734" y="154201"/>
                  </a:cubicBezTo>
                  <a:cubicBezTo>
                    <a:pt x="92149" y="166340"/>
                    <a:pt x="100012" y="175445"/>
                    <a:pt x="111117" y="181514"/>
                  </a:cubicBezTo>
                  <a:lnTo>
                    <a:pt x="148930" y="189552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4" name="Forme libre : forme 103">
              <a:extLst>
                <a:ext uri="{FF2B5EF4-FFF2-40B4-BE49-F238E27FC236}">
                  <a16:creationId xmlns:a16="http://schemas.microsoft.com/office/drawing/2014/main" id="{99FF5E45-909E-4FF2-B754-B344F6F11F69}"/>
                </a:ext>
              </a:extLst>
            </p:cNvPr>
            <p:cNvSpPr/>
            <p:nvPr/>
          </p:nvSpPr>
          <p:spPr>
            <a:xfrm rot="8716295">
              <a:off x="-8830" y="244430"/>
              <a:ext cx="165259" cy="161228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5" name="Forme libre : forme 104">
              <a:extLst>
                <a:ext uri="{FF2B5EF4-FFF2-40B4-BE49-F238E27FC236}">
                  <a16:creationId xmlns:a16="http://schemas.microsoft.com/office/drawing/2014/main" id="{EB79107E-889E-47A5-A1AB-E4F4B49C7BFA}"/>
                </a:ext>
              </a:extLst>
            </p:cNvPr>
            <p:cNvSpPr/>
            <p:nvPr/>
          </p:nvSpPr>
          <p:spPr>
            <a:xfrm rot="8716295">
              <a:off x="-22569" y="143486"/>
              <a:ext cx="58291" cy="97260"/>
            </a:xfrm>
            <a:custGeom>
              <a:avLst/>
              <a:gdLst>
                <a:gd name="connsiteX0" fmla="*/ 15821 w 77721"/>
                <a:gd name="connsiteY0" fmla="*/ 97260 h 97260"/>
                <a:gd name="connsiteX1" fmla="*/ 0 w 77721"/>
                <a:gd name="connsiteY1" fmla="*/ 59790 h 97260"/>
                <a:gd name="connsiteX2" fmla="*/ 0 w 77721"/>
                <a:gd name="connsiteY2" fmla="*/ 58869 h 97260"/>
                <a:gd name="connsiteX3" fmla="*/ 17477 w 77721"/>
                <a:gd name="connsiteY3" fmla="*/ 17477 h 97260"/>
                <a:gd name="connsiteX4" fmla="*/ 58869 w 77721"/>
                <a:gd name="connsiteY4" fmla="*/ 0 h 97260"/>
                <a:gd name="connsiteX5" fmla="*/ 77721 w 77721"/>
                <a:gd name="connsiteY5" fmla="*/ 7960 h 97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721" h="97260">
                  <a:moveTo>
                    <a:pt x="15821" y="97260"/>
                  </a:moveTo>
                  <a:lnTo>
                    <a:pt x="0" y="59790"/>
                  </a:lnTo>
                  <a:lnTo>
                    <a:pt x="0" y="58869"/>
                  </a:lnTo>
                  <a:cubicBezTo>
                    <a:pt x="0" y="43233"/>
                    <a:pt x="6439" y="28515"/>
                    <a:pt x="17477" y="17477"/>
                  </a:cubicBezTo>
                  <a:cubicBezTo>
                    <a:pt x="28515" y="6439"/>
                    <a:pt x="43233" y="0"/>
                    <a:pt x="58869" y="0"/>
                  </a:cubicBezTo>
                  <a:lnTo>
                    <a:pt x="77721" y="7960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6" name="Forme libre : forme 105">
              <a:extLst>
                <a:ext uri="{FF2B5EF4-FFF2-40B4-BE49-F238E27FC236}">
                  <a16:creationId xmlns:a16="http://schemas.microsoft.com/office/drawing/2014/main" id="{D8EC7674-F8C4-4C98-B223-FB48E7028D2B}"/>
                </a:ext>
              </a:extLst>
            </p:cNvPr>
            <p:cNvSpPr/>
            <p:nvPr/>
          </p:nvSpPr>
          <p:spPr>
            <a:xfrm rot="8716295">
              <a:off x="-13347" y="3452695"/>
              <a:ext cx="43841" cy="44199"/>
            </a:xfrm>
            <a:custGeom>
              <a:avLst/>
              <a:gdLst>
                <a:gd name="connsiteX0" fmla="*/ 0 w 58455"/>
                <a:gd name="connsiteY0" fmla="*/ 44199 h 44199"/>
                <a:gd name="connsiteX1" fmla="*/ 0 w 58455"/>
                <a:gd name="connsiteY1" fmla="*/ 0 h 44199"/>
                <a:gd name="connsiteX2" fmla="*/ 58455 w 58455"/>
                <a:gd name="connsiteY2" fmla="*/ 0 h 44199"/>
                <a:gd name="connsiteX3" fmla="*/ 27817 w 58455"/>
                <a:gd name="connsiteY3" fmla="*/ 44199 h 441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455" h="44199">
                  <a:moveTo>
                    <a:pt x="0" y="44199"/>
                  </a:moveTo>
                  <a:lnTo>
                    <a:pt x="0" y="0"/>
                  </a:lnTo>
                  <a:lnTo>
                    <a:pt x="58455" y="0"/>
                  </a:lnTo>
                  <a:lnTo>
                    <a:pt x="27817" y="44199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7" name="Forme libre : forme 106">
              <a:extLst>
                <a:ext uri="{FF2B5EF4-FFF2-40B4-BE49-F238E27FC236}">
                  <a16:creationId xmlns:a16="http://schemas.microsoft.com/office/drawing/2014/main" id="{4367C4D5-414D-49AB-A590-D84D23E38E78}"/>
                </a:ext>
              </a:extLst>
            </p:cNvPr>
            <p:cNvSpPr/>
            <p:nvPr/>
          </p:nvSpPr>
          <p:spPr>
            <a:xfrm rot="13089394">
              <a:off x="-68613" y="3601812"/>
              <a:ext cx="154895" cy="292654"/>
            </a:xfrm>
            <a:custGeom>
              <a:avLst/>
              <a:gdLst>
                <a:gd name="connsiteX0" fmla="*/ 206527 w 206527"/>
                <a:gd name="connsiteY0" fmla="*/ 258693 h 292654"/>
                <a:gd name="connsiteX1" fmla="*/ 177331 w 206527"/>
                <a:gd name="connsiteY1" fmla="*/ 274971 h 292654"/>
                <a:gd name="connsiteX2" fmla="*/ 91597 w 206527"/>
                <a:gd name="connsiteY2" fmla="*/ 292491 h 292654"/>
                <a:gd name="connsiteX3" fmla="*/ 23727 w 206527"/>
                <a:gd name="connsiteY3" fmla="*/ 264901 h 292654"/>
                <a:gd name="connsiteX4" fmla="*/ 0 w 206527"/>
                <a:gd name="connsiteY4" fmla="*/ 169993 h 292654"/>
                <a:gd name="connsiteX5" fmla="*/ 0 w 206527"/>
                <a:gd name="connsiteY5" fmla="*/ 1698 h 292654"/>
                <a:gd name="connsiteX6" fmla="*/ 3273 w 206527"/>
                <a:gd name="connsiteY6" fmla="*/ 0 h 292654"/>
                <a:gd name="connsiteX7" fmla="*/ 74297 w 206527"/>
                <a:gd name="connsiteY7" fmla="*/ 90396 h 292654"/>
                <a:gd name="connsiteX8" fmla="*/ 74492 w 206527"/>
                <a:gd name="connsiteY8" fmla="*/ 117574 h 292654"/>
                <a:gd name="connsiteX9" fmla="*/ 87734 w 206527"/>
                <a:gd name="connsiteY9" fmla="*/ 209171 h 292654"/>
                <a:gd name="connsiteX10" fmla="*/ 153949 w 206527"/>
                <a:gd name="connsiteY10" fmla="*/ 245589 h 292654"/>
                <a:gd name="connsiteX11" fmla="*/ 191049 w 206527"/>
                <a:gd name="connsiteY11" fmla="*/ 238993 h 292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06527" h="292654">
                  <a:moveTo>
                    <a:pt x="206527" y="258693"/>
                  </a:moveTo>
                  <a:lnTo>
                    <a:pt x="177331" y="274971"/>
                  </a:lnTo>
                  <a:cubicBezTo>
                    <a:pt x="145121" y="286007"/>
                    <a:pt x="114496" y="291111"/>
                    <a:pt x="91597" y="292491"/>
                  </a:cubicBezTo>
                  <a:cubicBezTo>
                    <a:pt x="66215" y="294146"/>
                    <a:pt x="41385" y="283111"/>
                    <a:pt x="23727" y="264901"/>
                  </a:cubicBezTo>
                  <a:cubicBezTo>
                    <a:pt x="4966" y="246692"/>
                    <a:pt x="0" y="215240"/>
                    <a:pt x="0" y="169993"/>
                  </a:cubicBezTo>
                  <a:lnTo>
                    <a:pt x="0" y="1698"/>
                  </a:lnTo>
                  <a:lnTo>
                    <a:pt x="3273" y="0"/>
                  </a:lnTo>
                  <a:lnTo>
                    <a:pt x="74297" y="90396"/>
                  </a:lnTo>
                  <a:lnTo>
                    <a:pt x="74492" y="117574"/>
                  </a:lnTo>
                  <a:cubicBezTo>
                    <a:pt x="72836" y="148474"/>
                    <a:pt x="77802" y="179926"/>
                    <a:pt x="87734" y="209171"/>
                  </a:cubicBezTo>
                  <a:cubicBezTo>
                    <a:pt x="96564" y="233450"/>
                    <a:pt x="119187" y="245589"/>
                    <a:pt x="153949" y="245589"/>
                  </a:cubicBezTo>
                  <a:lnTo>
                    <a:pt x="191049" y="238993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8" name="Forme libre : forme 107">
              <a:extLst>
                <a:ext uri="{FF2B5EF4-FFF2-40B4-BE49-F238E27FC236}">
                  <a16:creationId xmlns:a16="http://schemas.microsoft.com/office/drawing/2014/main" id="{C0F2930B-1B76-4127-88A5-3C45B984D36E}"/>
                </a:ext>
              </a:extLst>
            </p:cNvPr>
            <p:cNvSpPr/>
            <p:nvPr/>
          </p:nvSpPr>
          <p:spPr>
            <a:xfrm rot="8716295">
              <a:off x="18571" y="3389623"/>
              <a:ext cx="165259" cy="161228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9" name="Forme libre : forme 108">
              <a:extLst>
                <a:ext uri="{FF2B5EF4-FFF2-40B4-BE49-F238E27FC236}">
                  <a16:creationId xmlns:a16="http://schemas.microsoft.com/office/drawing/2014/main" id="{5D516E03-78DF-4FFF-8FB2-A397635DD48F}"/>
                </a:ext>
              </a:extLst>
            </p:cNvPr>
            <p:cNvSpPr/>
            <p:nvPr/>
          </p:nvSpPr>
          <p:spPr>
            <a:xfrm rot="8716295">
              <a:off x="-18036" y="3281742"/>
              <a:ext cx="79532" cy="113733"/>
            </a:xfrm>
            <a:custGeom>
              <a:avLst/>
              <a:gdLst>
                <a:gd name="connsiteX0" fmla="*/ 17477 w 106042"/>
                <a:gd name="connsiteY0" fmla="*/ 101182 h 113733"/>
                <a:gd name="connsiteX1" fmla="*/ 0 w 106042"/>
                <a:gd name="connsiteY1" fmla="*/ 59790 h 113733"/>
                <a:gd name="connsiteX2" fmla="*/ 0 w 106042"/>
                <a:gd name="connsiteY2" fmla="*/ 58869 h 113733"/>
                <a:gd name="connsiteX3" fmla="*/ 17477 w 106042"/>
                <a:gd name="connsiteY3" fmla="*/ 17477 h 113733"/>
                <a:gd name="connsiteX4" fmla="*/ 58869 w 106042"/>
                <a:gd name="connsiteY4" fmla="*/ 0 h 113733"/>
                <a:gd name="connsiteX5" fmla="*/ 100262 w 106042"/>
                <a:gd name="connsiteY5" fmla="*/ 17477 h 113733"/>
                <a:gd name="connsiteX6" fmla="*/ 106042 w 106042"/>
                <a:gd name="connsiteY6" fmla="*/ 31234 h 113733"/>
                <a:gd name="connsiteX7" fmla="*/ 48856 w 106042"/>
                <a:gd name="connsiteY7" fmla="*/ 113733 h 113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6042" h="113733">
                  <a:moveTo>
                    <a:pt x="17477" y="101182"/>
                  </a:moveTo>
                  <a:cubicBezTo>
                    <a:pt x="6439" y="90144"/>
                    <a:pt x="0" y="75426"/>
                    <a:pt x="0" y="59790"/>
                  </a:cubicBezTo>
                  <a:lnTo>
                    <a:pt x="0" y="58869"/>
                  </a:lnTo>
                  <a:cubicBezTo>
                    <a:pt x="0" y="43233"/>
                    <a:pt x="6439" y="28515"/>
                    <a:pt x="17477" y="17477"/>
                  </a:cubicBezTo>
                  <a:cubicBezTo>
                    <a:pt x="28515" y="6439"/>
                    <a:pt x="43233" y="0"/>
                    <a:pt x="58869" y="0"/>
                  </a:cubicBezTo>
                  <a:cubicBezTo>
                    <a:pt x="74507" y="0"/>
                    <a:pt x="89224" y="6439"/>
                    <a:pt x="100262" y="17477"/>
                  </a:cubicBezTo>
                  <a:lnTo>
                    <a:pt x="106042" y="31234"/>
                  </a:lnTo>
                  <a:lnTo>
                    <a:pt x="48856" y="113733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0" name="Forme libre : forme 109">
              <a:extLst>
                <a:ext uri="{FF2B5EF4-FFF2-40B4-BE49-F238E27FC236}">
                  <a16:creationId xmlns:a16="http://schemas.microsoft.com/office/drawing/2014/main" id="{4709179C-E348-4A89-8150-2CCBA6DE45C5}"/>
                </a:ext>
              </a:extLst>
            </p:cNvPr>
            <p:cNvSpPr/>
            <p:nvPr/>
          </p:nvSpPr>
          <p:spPr>
            <a:xfrm rot="8716295">
              <a:off x="-16443" y="3179872"/>
              <a:ext cx="34332" cy="62656"/>
            </a:xfrm>
            <a:custGeom>
              <a:avLst/>
              <a:gdLst>
                <a:gd name="connsiteX0" fmla="*/ 2345 w 45776"/>
                <a:gd name="connsiteY0" fmla="*/ 62656 h 62656"/>
                <a:gd name="connsiteX1" fmla="*/ 0 w 45776"/>
                <a:gd name="connsiteY1" fmla="*/ 57104 h 62656"/>
                <a:gd name="connsiteX2" fmla="*/ 0 w 45776"/>
                <a:gd name="connsiteY2" fmla="*/ 56183 h 62656"/>
                <a:gd name="connsiteX3" fmla="*/ 17477 w 45776"/>
                <a:gd name="connsiteY3" fmla="*/ 14791 h 62656"/>
                <a:gd name="connsiteX4" fmla="*/ 36449 w 45776"/>
                <a:gd name="connsiteY4" fmla="*/ 1913 h 62656"/>
                <a:gd name="connsiteX5" fmla="*/ 45776 w 45776"/>
                <a:gd name="connsiteY5" fmla="*/ 0 h 62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5776" h="62656">
                  <a:moveTo>
                    <a:pt x="2345" y="62656"/>
                  </a:moveTo>
                  <a:lnTo>
                    <a:pt x="0" y="57104"/>
                  </a:lnTo>
                  <a:lnTo>
                    <a:pt x="0" y="56183"/>
                  </a:lnTo>
                  <a:cubicBezTo>
                    <a:pt x="0" y="40547"/>
                    <a:pt x="6439" y="25829"/>
                    <a:pt x="17477" y="14791"/>
                  </a:cubicBezTo>
                  <a:cubicBezTo>
                    <a:pt x="22996" y="9272"/>
                    <a:pt x="29435" y="4903"/>
                    <a:pt x="36449" y="1913"/>
                  </a:cubicBezTo>
                  <a:lnTo>
                    <a:pt x="45776" y="0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1" name="Forme libre : forme 110">
              <a:extLst>
                <a:ext uri="{FF2B5EF4-FFF2-40B4-BE49-F238E27FC236}">
                  <a16:creationId xmlns:a16="http://schemas.microsoft.com/office/drawing/2014/main" id="{E216B864-0116-44B5-A0E9-8D6C9FB4451C}"/>
                </a:ext>
              </a:extLst>
            </p:cNvPr>
            <p:cNvSpPr/>
            <p:nvPr/>
          </p:nvSpPr>
          <p:spPr>
            <a:xfrm rot="8716295">
              <a:off x="-15993" y="4100650"/>
              <a:ext cx="59335" cy="50123"/>
            </a:xfrm>
            <a:custGeom>
              <a:avLst/>
              <a:gdLst>
                <a:gd name="connsiteX0" fmla="*/ 0 w 79113"/>
                <a:gd name="connsiteY0" fmla="*/ 50123 h 50123"/>
                <a:gd name="connsiteX1" fmla="*/ 0 w 79113"/>
                <a:gd name="connsiteY1" fmla="*/ 0 h 50123"/>
                <a:gd name="connsiteX2" fmla="*/ 79113 w 79113"/>
                <a:gd name="connsiteY2" fmla="*/ 0 h 50123"/>
                <a:gd name="connsiteX3" fmla="*/ 44369 w 79113"/>
                <a:gd name="connsiteY3" fmla="*/ 50123 h 50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113" h="50123">
                  <a:moveTo>
                    <a:pt x="0" y="50123"/>
                  </a:moveTo>
                  <a:lnTo>
                    <a:pt x="0" y="0"/>
                  </a:lnTo>
                  <a:lnTo>
                    <a:pt x="79113" y="0"/>
                  </a:lnTo>
                  <a:lnTo>
                    <a:pt x="44369" y="50123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2" name="Forme libre : forme 111">
              <a:extLst>
                <a:ext uri="{FF2B5EF4-FFF2-40B4-BE49-F238E27FC236}">
                  <a16:creationId xmlns:a16="http://schemas.microsoft.com/office/drawing/2014/main" id="{E81DDFAA-1A06-4A18-8287-C68132D6876A}"/>
                </a:ext>
              </a:extLst>
            </p:cNvPr>
            <p:cNvSpPr/>
            <p:nvPr/>
          </p:nvSpPr>
          <p:spPr>
            <a:xfrm rot="8716295">
              <a:off x="-30343" y="3981562"/>
              <a:ext cx="194796" cy="250615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3" name="Forme libre : forme 112">
              <a:extLst>
                <a:ext uri="{FF2B5EF4-FFF2-40B4-BE49-F238E27FC236}">
                  <a16:creationId xmlns:a16="http://schemas.microsoft.com/office/drawing/2014/main" id="{1D567C73-1317-457C-BAF4-E866C8E84479}"/>
                </a:ext>
              </a:extLst>
            </p:cNvPr>
            <p:cNvSpPr/>
            <p:nvPr/>
          </p:nvSpPr>
          <p:spPr>
            <a:xfrm rot="7484129">
              <a:off x="-60151" y="4297463"/>
              <a:ext cx="199362" cy="145784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4" name="Forme libre : forme 113">
              <a:extLst>
                <a:ext uri="{FF2B5EF4-FFF2-40B4-BE49-F238E27FC236}">
                  <a16:creationId xmlns:a16="http://schemas.microsoft.com/office/drawing/2014/main" id="{4B07308E-D0A0-4D3E-9DEB-C235BB5B8299}"/>
                </a:ext>
              </a:extLst>
            </p:cNvPr>
            <p:cNvSpPr/>
            <p:nvPr/>
          </p:nvSpPr>
          <p:spPr>
            <a:xfrm rot="13089394">
              <a:off x="43385" y="4239700"/>
              <a:ext cx="202783" cy="325556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5" name="Forme libre : forme 114">
              <a:extLst>
                <a:ext uri="{FF2B5EF4-FFF2-40B4-BE49-F238E27FC236}">
                  <a16:creationId xmlns:a16="http://schemas.microsoft.com/office/drawing/2014/main" id="{B3D02E0E-617A-4DDE-855C-BECF0834C305}"/>
                </a:ext>
              </a:extLst>
            </p:cNvPr>
            <p:cNvSpPr/>
            <p:nvPr/>
          </p:nvSpPr>
          <p:spPr>
            <a:xfrm rot="8716295">
              <a:off x="182574" y="4048019"/>
              <a:ext cx="165259" cy="161228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6" name="Forme libre : forme 115">
              <a:extLst>
                <a:ext uri="{FF2B5EF4-FFF2-40B4-BE49-F238E27FC236}">
                  <a16:creationId xmlns:a16="http://schemas.microsoft.com/office/drawing/2014/main" id="{FCFFBDC4-0942-4E6E-9EF4-22477617D5C9}"/>
                </a:ext>
              </a:extLst>
            </p:cNvPr>
            <p:cNvSpPr/>
            <p:nvPr/>
          </p:nvSpPr>
          <p:spPr>
            <a:xfrm rot="8716295">
              <a:off x="143720" y="3944426"/>
              <a:ext cx="82785" cy="1103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7" name="Forme libre : forme 116">
              <a:extLst>
                <a:ext uri="{FF2B5EF4-FFF2-40B4-BE49-F238E27FC236}">
                  <a16:creationId xmlns:a16="http://schemas.microsoft.com/office/drawing/2014/main" id="{6779D405-E211-4D4D-B286-FEED219E73DF}"/>
                </a:ext>
              </a:extLst>
            </p:cNvPr>
            <p:cNvSpPr/>
            <p:nvPr/>
          </p:nvSpPr>
          <p:spPr>
            <a:xfrm rot="8716295">
              <a:off x="94374" y="3815405"/>
              <a:ext cx="82785" cy="1103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8" name="Forme libre : forme 117">
              <a:extLst>
                <a:ext uri="{FF2B5EF4-FFF2-40B4-BE49-F238E27FC236}">
                  <a16:creationId xmlns:a16="http://schemas.microsoft.com/office/drawing/2014/main" id="{1B98413D-C7CC-484D-AF71-C6706295A09F}"/>
                </a:ext>
              </a:extLst>
            </p:cNvPr>
            <p:cNvSpPr/>
            <p:nvPr/>
          </p:nvSpPr>
          <p:spPr>
            <a:xfrm rot="8716295">
              <a:off x="-54786" y="4876829"/>
              <a:ext cx="166037" cy="253349"/>
            </a:xfrm>
            <a:custGeom>
              <a:avLst/>
              <a:gdLst>
                <a:gd name="connsiteX0" fmla="*/ 51490 w 221382"/>
                <a:gd name="connsiteY0" fmla="*/ 253349 h 253349"/>
                <a:gd name="connsiteX1" fmla="*/ 51490 w 221382"/>
                <a:gd name="connsiteY1" fmla="*/ 44199 h 253349"/>
                <a:gd name="connsiteX2" fmla="*/ 0 w 221382"/>
                <a:gd name="connsiteY2" fmla="*/ 44199 h 253349"/>
                <a:gd name="connsiteX3" fmla="*/ 0 w 221382"/>
                <a:gd name="connsiteY3" fmla="*/ 0 h 253349"/>
                <a:gd name="connsiteX4" fmla="*/ 104803 w 221382"/>
                <a:gd name="connsiteY4" fmla="*/ 0 h 253349"/>
                <a:gd name="connsiteX5" fmla="*/ 104802 w 221382"/>
                <a:gd name="connsiteY5" fmla="*/ 73817 h 253349"/>
                <a:gd name="connsiteX6" fmla="*/ 106169 w 221382"/>
                <a:gd name="connsiteY6" fmla="*/ 73817 h 253349"/>
                <a:gd name="connsiteX7" fmla="*/ 154014 w 221382"/>
                <a:gd name="connsiteY7" fmla="*/ 4556 h 253349"/>
                <a:gd name="connsiteX8" fmla="*/ 174650 w 221382"/>
                <a:gd name="connsiteY8" fmla="*/ 668 h 253349"/>
                <a:gd name="connsiteX9" fmla="*/ 214075 w 221382"/>
                <a:gd name="connsiteY9" fmla="*/ 27996 h 253349"/>
                <a:gd name="connsiteX10" fmla="*/ 221382 w 221382"/>
                <a:gd name="connsiteY10" fmla="*/ 33060 h 253349"/>
                <a:gd name="connsiteX11" fmla="*/ 195540 w 221382"/>
                <a:gd name="connsiteY11" fmla="*/ 70341 h 253349"/>
                <a:gd name="connsiteX12" fmla="*/ 189157 w 221382"/>
                <a:gd name="connsiteY12" fmla="*/ 50236 h 253349"/>
                <a:gd name="connsiteX13" fmla="*/ 164950 w 221382"/>
                <a:gd name="connsiteY13" fmla="*/ 38731 h 253349"/>
                <a:gd name="connsiteX14" fmla="*/ 111638 w 221382"/>
                <a:gd name="connsiteY14" fmla="*/ 126218 h 253349"/>
                <a:gd name="connsiteX15" fmla="*/ 111638 w 221382"/>
                <a:gd name="connsiteY15" fmla="*/ 191383 h 253349"/>
                <a:gd name="connsiteX16" fmla="*/ 84096 w 221382"/>
                <a:gd name="connsiteY16" fmla="*/ 231117 h 253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21382" h="253349">
                  <a:moveTo>
                    <a:pt x="51490" y="253349"/>
                  </a:moveTo>
                  <a:lnTo>
                    <a:pt x="51490" y="44199"/>
                  </a:lnTo>
                  <a:lnTo>
                    <a:pt x="0" y="44199"/>
                  </a:lnTo>
                  <a:lnTo>
                    <a:pt x="0" y="0"/>
                  </a:lnTo>
                  <a:lnTo>
                    <a:pt x="104803" y="0"/>
                  </a:lnTo>
                  <a:lnTo>
                    <a:pt x="104802" y="73817"/>
                  </a:lnTo>
                  <a:lnTo>
                    <a:pt x="106169" y="73817"/>
                  </a:lnTo>
                  <a:cubicBezTo>
                    <a:pt x="120751" y="30529"/>
                    <a:pt x="132142" y="13670"/>
                    <a:pt x="154014" y="4556"/>
                  </a:cubicBezTo>
                  <a:lnTo>
                    <a:pt x="174650" y="668"/>
                  </a:lnTo>
                  <a:lnTo>
                    <a:pt x="214075" y="27996"/>
                  </a:lnTo>
                  <a:lnTo>
                    <a:pt x="221382" y="33060"/>
                  </a:lnTo>
                  <a:lnTo>
                    <a:pt x="195540" y="70341"/>
                  </a:lnTo>
                  <a:lnTo>
                    <a:pt x="189157" y="50236"/>
                  </a:lnTo>
                  <a:cubicBezTo>
                    <a:pt x="183177" y="42946"/>
                    <a:pt x="174747" y="38731"/>
                    <a:pt x="164950" y="38731"/>
                  </a:cubicBezTo>
                  <a:cubicBezTo>
                    <a:pt x="135788" y="38731"/>
                    <a:pt x="111638" y="77463"/>
                    <a:pt x="111638" y="126218"/>
                  </a:cubicBezTo>
                  <a:lnTo>
                    <a:pt x="111638" y="191383"/>
                  </a:lnTo>
                  <a:lnTo>
                    <a:pt x="84096" y="231117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9" name="Forme libre : forme 118">
              <a:extLst>
                <a:ext uri="{FF2B5EF4-FFF2-40B4-BE49-F238E27FC236}">
                  <a16:creationId xmlns:a16="http://schemas.microsoft.com/office/drawing/2014/main" id="{6176F84A-9766-45D5-91E9-4847B60A5CD4}"/>
                </a:ext>
              </a:extLst>
            </p:cNvPr>
            <p:cNvSpPr/>
            <p:nvPr/>
          </p:nvSpPr>
          <p:spPr>
            <a:xfrm rot="8716295">
              <a:off x="69989" y="4612018"/>
              <a:ext cx="105942" cy="232388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0" name="Forme libre : forme 119">
              <a:extLst>
                <a:ext uri="{FF2B5EF4-FFF2-40B4-BE49-F238E27FC236}">
                  <a16:creationId xmlns:a16="http://schemas.microsoft.com/office/drawing/2014/main" id="{3DA54937-5DEF-4122-B904-83A03268CA89}"/>
                </a:ext>
              </a:extLst>
            </p:cNvPr>
            <p:cNvSpPr/>
            <p:nvPr/>
          </p:nvSpPr>
          <p:spPr>
            <a:xfrm rot="8716295">
              <a:off x="137033" y="4641261"/>
              <a:ext cx="194796" cy="250615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1" name="Forme libre : forme 120">
              <a:extLst>
                <a:ext uri="{FF2B5EF4-FFF2-40B4-BE49-F238E27FC236}">
                  <a16:creationId xmlns:a16="http://schemas.microsoft.com/office/drawing/2014/main" id="{24CD3C2A-51CB-4CA4-A2B4-FE03D227C422}"/>
                </a:ext>
              </a:extLst>
            </p:cNvPr>
            <p:cNvSpPr/>
            <p:nvPr/>
          </p:nvSpPr>
          <p:spPr>
            <a:xfrm rot="8716295">
              <a:off x="-10893" y="4699631"/>
              <a:ext cx="37498" cy="54238"/>
            </a:xfrm>
            <a:custGeom>
              <a:avLst/>
              <a:gdLst>
                <a:gd name="connsiteX0" fmla="*/ 8658 w 49997"/>
                <a:gd name="connsiteY0" fmla="*/ 50123 h 54238"/>
                <a:gd name="connsiteX1" fmla="*/ 0 w 49997"/>
                <a:gd name="connsiteY1" fmla="*/ 29619 h 54238"/>
                <a:gd name="connsiteX2" fmla="*/ 0 w 49997"/>
                <a:gd name="connsiteY2" fmla="*/ 29162 h 54238"/>
                <a:gd name="connsiteX3" fmla="*/ 8658 w 49997"/>
                <a:gd name="connsiteY3" fmla="*/ 8658 h 54238"/>
                <a:gd name="connsiteX4" fmla="*/ 29163 w 49997"/>
                <a:gd name="connsiteY4" fmla="*/ 0 h 54238"/>
                <a:gd name="connsiteX5" fmla="*/ 49668 w 49997"/>
                <a:gd name="connsiteY5" fmla="*/ 8658 h 54238"/>
                <a:gd name="connsiteX6" fmla="*/ 49997 w 49997"/>
                <a:gd name="connsiteY6" fmla="*/ 9441 h 54238"/>
                <a:gd name="connsiteX7" fmla="*/ 18945 w 49997"/>
                <a:gd name="connsiteY7" fmla="*/ 54238 h 54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997" h="54238">
                  <a:moveTo>
                    <a:pt x="8658" y="50123"/>
                  </a:moveTo>
                  <a:cubicBezTo>
                    <a:pt x="3190" y="44655"/>
                    <a:pt x="0" y="37365"/>
                    <a:pt x="0" y="29619"/>
                  </a:cubicBezTo>
                  <a:lnTo>
                    <a:pt x="0" y="29162"/>
                  </a:lnTo>
                  <a:cubicBezTo>
                    <a:pt x="0" y="21417"/>
                    <a:pt x="3190" y="14126"/>
                    <a:pt x="8658" y="8658"/>
                  </a:cubicBezTo>
                  <a:cubicBezTo>
                    <a:pt x="14126" y="3190"/>
                    <a:pt x="21416" y="0"/>
                    <a:pt x="29163" y="0"/>
                  </a:cubicBezTo>
                  <a:cubicBezTo>
                    <a:pt x="36909" y="0"/>
                    <a:pt x="44200" y="3190"/>
                    <a:pt x="49668" y="8658"/>
                  </a:cubicBezTo>
                  <a:lnTo>
                    <a:pt x="49997" y="9441"/>
                  </a:lnTo>
                  <a:lnTo>
                    <a:pt x="18945" y="54238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2" name="Forme libre : forme 121">
              <a:extLst>
                <a:ext uri="{FF2B5EF4-FFF2-40B4-BE49-F238E27FC236}">
                  <a16:creationId xmlns:a16="http://schemas.microsoft.com/office/drawing/2014/main" id="{7A46CCF0-E67A-4E1E-9549-23C0DBDB68E2}"/>
                </a:ext>
              </a:extLst>
            </p:cNvPr>
            <p:cNvSpPr/>
            <p:nvPr/>
          </p:nvSpPr>
          <p:spPr>
            <a:xfrm rot="8716295">
              <a:off x="-22746" y="4579755"/>
              <a:ext cx="85010" cy="71024"/>
            </a:xfrm>
            <a:custGeom>
              <a:avLst/>
              <a:gdLst>
                <a:gd name="connsiteX0" fmla="*/ 0 w 113346"/>
                <a:gd name="connsiteY0" fmla="*/ 55323 h 71024"/>
                <a:gd name="connsiteX1" fmla="*/ 0 w 113346"/>
                <a:gd name="connsiteY1" fmla="*/ 0 h 71024"/>
                <a:gd name="connsiteX2" fmla="*/ 113346 w 113346"/>
                <a:gd name="connsiteY2" fmla="*/ 0 h 71024"/>
                <a:gd name="connsiteX3" fmla="*/ 64114 w 113346"/>
                <a:gd name="connsiteY3" fmla="*/ 71024 h 71024"/>
                <a:gd name="connsiteX4" fmla="*/ 69777 w 113346"/>
                <a:gd name="connsiteY4" fmla="*/ 55323 h 71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346" h="71024">
                  <a:moveTo>
                    <a:pt x="0" y="55323"/>
                  </a:moveTo>
                  <a:lnTo>
                    <a:pt x="0" y="0"/>
                  </a:lnTo>
                  <a:lnTo>
                    <a:pt x="113346" y="0"/>
                  </a:lnTo>
                  <a:lnTo>
                    <a:pt x="64114" y="71024"/>
                  </a:lnTo>
                  <a:lnTo>
                    <a:pt x="69777" y="55323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3" name="Forme libre : forme 122">
              <a:extLst>
                <a:ext uri="{FF2B5EF4-FFF2-40B4-BE49-F238E27FC236}">
                  <a16:creationId xmlns:a16="http://schemas.microsoft.com/office/drawing/2014/main" id="{01D04BC1-282A-4CFE-BF99-5B57F855BCBC}"/>
                </a:ext>
              </a:extLst>
            </p:cNvPr>
            <p:cNvSpPr/>
            <p:nvPr/>
          </p:nvSpPr>
          <p:spPr>
            <a:xfrm rot="8716295">
              <a:off x="53446" y="4741515"/>
              <a:ext cx="75185" cy="218719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4" name="Forme libre : forme 123">
              <a:extLst>
                <a:ext uri="{FF2B5EF4-FFF2-40B4-BE49-F238E27FC236}">
                  <a16:creationId xmlns:a16="http://schemas.microsoft.com/office/drawing/2014/main" id="{A04953EA-5C79-45C4-9757-065EFCA47539}"/>
                </a:ext>
              </a:extLst>
            </p:cNvPr>
            <p:cNvSpPr/>
            <p:nvPr/>
          </p:nvSpPr>
          <p:spPr>
            <a:xfrm rot="7484129">
              <a:off x="103564" y="4958017"/>
              <a:ext cx="203847" cy="146906"/>
            </a:xfrm>
            <a:custGeom>
              <a:avLst/>
              <a:gdLst>
                <a:gd name="connsiteX0" fmla="*/ 90710 w 203847"/>
                <a:gd name="connsiteY0" fmla="*/ 195874 h 195874"/>
                <a:gd name="connsiteX1" fmla="*/ 47847 w 203847"/>
                <a:gd name="connsiteY1" fmla="*/ 116129 h 195874"/>
                <a:gd name="connsiteX2" fmla="*/ 69777 w 203847"/>
                <a:gd name="connsiteY2" fmla="*/ 55323 h 195874"/>
                <a:gd name="connsiteX3" fmla="*/ 0 w 203847"/>
                <a:gd name="connsiteY3" fmla="*/ 55323 h 195874"/>
                <a:gd name="connsiteX4" fmla="*/ 0 w 203847"/>
                <a:gd name="connsiteY4" fmla="*/ 0 h 195874"/>
                <a:gd name="connsiteX5" fmla="*/ 170341 w 203847"/>
                <a:gd name="connsiteY5" fmla="*/ 0 h 195874"/>
                <a:gd name="connsiteX6" fmla="*/ 203847 w 203847"/>
                <a:gd name="connsiteY6" fmla="*/ 48325 h 195874"/>
                <a:gd name="connsiteX7" fmla="*/ 203847 w 203847"/>
                <a:gd name="connsiteY7" fmla="*/ 55323 h 195874"/>
                <a:gd name="connsiteX8" fmla="*/ 139055 w 203847"/>
                <a:gd name="connsiteY8" fmla="*/ 55323 h 195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847" h="195874">
                  <a:moveTo>
                    <a:pt x="90710" y="195874"/>
                  </a:moveTo>
                  <a:lnTo>
                    <a:pt x="47847" y="116129"/>
                  </a:lnTo>
                  <a:lnTo>
                    <a:pt x="69777" y="55323"/>
                  </a:lnTo>
                  <a:lnTo>
                    <a:pt x="0" y="55323"/>
                  </a:lnTo>
                  <a:lnTo>
                    <a:pt x="0" y="0"/>
                  </a:lnTo>
                  <a:lnTo>
                    <a:pt x="170341" y="0"/>
                  </a:lnTo>
                  <a:lnTo>
                    <a:pt x="203847" y="48325"/>
                  </a:lnTo>
                  <a:lnTo>
                    <a:pt x="203847" y="55323"/>
                  </a:lnTo>
                  <a:lnTo>
                    <a:pt x="139055" y="55323"/>
                  </a:ln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5" name="Forme libre : forme 124">
              <a:extLst>
                <a:ext uri="{FF2B5EF4-FFF2-40B4-BE49-F238E27FC236}">
                  <a16:creationId xmlns:a16="http://schemas.microsoft.com/office/drawing/2014/main" id="{49CB50EA-8DFB-4219-A82A-979E56D219DC}"/>
                </a:ext>
              </a:extLst>
            </p:cNvPr>
            <p:cNvSpPr/>
            <p:nvPr/>
          </p:nvSpPr>
          <p:spPr>
            <a:xfrm rot="13089394">
              <a:off x="235164" y="4906246"/>
              <a:ext cx="166370" cy="205098"/>
            </a:xfrm>
            <a:custGeom>
              <a:avLst/>
              <a:gdLst>
                <a:gd name="connsiteX0" fmla="*/ 24153 w 221827"/>
                <a:gd name="connsiteY0" fmla="*/ 55168 h 205098"/>
                <a:gd name="connsiteX1" fmla="*/ 0 w 221827"/>
                <a:gd name="connsiteY1" fmla="*/ 18385 h 205098"/>
                <a:gd name="connsiteX2" fmla="*/ 23400 w 221827"/>
                <a:gd name="connsiteY2" fmla="*/ 0 h 205098"/>
                <a:gd name="connsiteX3" fmla="*/ 23735 w 221827"/>
                <a:gd name="connsiteY3" fmla="*/ 46640 h 205098"/>
                <a:gd name="connsiteX4" fmla="*/ 221827 w 221827"/>
                <a:gd name="connsiteY4" fmla="*/ 150928 h 205098"/>
                <a:gd name="connsiteX5" fmla="*/ 126574 w 221827"/>
                <a:gd name="connsiteY5" fmla="*/ 204038 h 205098"/>
                <a:gd name="connsiteX6" fmla="*/ 122603 w 221827"/>
                <a:gd name="connsiteY6" fmla="*/ 205098 h 205098"/>
                <a:gd name="connsiteX7" fmla="*/ 102519 w 221827"/>
                <a:gd name="connsiteY7" fmla="*/ 174512 h 205098"/>
                <a:gd name="connsiteX8" fmla="*/ 103192 w 221827"/>
                <a:gd name="connsiteY8" fmla="*/ 174655 h 205098"/>
                <a:gd name="connsiteX9" fmla="*/ 152853 w 221827"/>
                <a:gd name="connsiteY9" fmla="*/ 165826 h 205098"/>
                <a:gd name="connsiteX10" fmla="*/ 220723 w 221827"/>
                <a:gd name="connsiteY10" fmla="*/ 138237 h 205098"/>
                <a:gd name="connsiteX11" fmla="*/ 221827 w 221827"/>
                <a:gd name="connsiteY11" fmla="*/ 145410 h 2050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1827" h="205098">
                  <a:moveTo>
                    <a:pt x="24153" y="55168"/>
                  </a:moveTo>
                  <a:lnTo>
                    <a:pt x="0" y="18385"/>
                  </a:lnTo>
                  <a:lnTo>
                    <a:pt x="23400" y="0"/>
                  </a:lnTo>
                  <a:lnTo>
                    <a:pt x="23735" y="46640"/>
                  </a:lnTo>
                  <a:close/>
                  <a:moveTo>
                    <a:pt x="221827" y="150928"/>
                  </a:moveTo>
                  <a:cubicBezTo>
                    <a:pt x="192582" y="176035"/>
                    <a:pt x="158785" y="193002"/>
                    <a:pt x="126574" y="204038"/>
                  </a:cubicBezTo>
                  <a:lnTo>
                    <a:pt x="122603" y="205098"/>
                  </a:lnTo>
                  <a:lnTo>
                    <a:pt x="102519" y="174512"/>
                  </a:lnTo>
                  <a:lnTo>
                    <a:pt x="103192" y="174655"/>
                  </a:lnTo>
                  <a:cubicBezTo>
                    <a:pt x="120298" y="174103"/>
                    <a:pt x="136851" y="170792"/>
                    <a:pt x="152853" y="165826"/>
                  </a:cubicBezTo>
                  <a:cubicBezTo>
                    <a:pt x="176028" y="158653"/>
                    <a:pt x="198652" y="149273"/>
                    <a:pt x="220723" y="138237"/>
                  </a:cubicBezTo>
                  <a:cubicBezTo>
                    <a:pt x="221275" y="140444"/>
                    <a:pt x="221827" y="143203"/>
                    <a:pt x="221827" y="14541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6" name="Forme libre : forme 125">
              <a:extLst>
                <a:ext uri="{FF2B5EF4-FFF2-40B4-BE49-F238E27FC236}">
                  <a16:creationId xmlns:a16="http://schemas.microsoft.com/office/drawing/2014/main" id="{5146513B-5632-4832-9AF5-1E4051EECD28}"/>
                </a:ext>
              </a:extLst>
            </p:cNvPr>
            <p:cNvSpPr/>
            <p:nvPr/>
          </p:nvSpPr>
          <p:spPr>
            <a:xfrm rot="8716295">
              <a:off x="304778" y="4600607"/>
              <a:ext cx="85241" cy="117117"/>
            </a:xfrm>
            <a:custGeom>
              <a:avLst/>
              <a:gdLst>
                <a:gd name="connsiteX0" fmla="*/ 13623 w 113655"/>
                <a:gd name="connsiteY0" fmla="*/ 100559 h 117117"/>
                <a:gd name="connsiteX1" fmla="*/ 0 w 113655"/>
                <a:gd name="connsiteY1" fmla="*/ 68296 h 117117"/>
                <a:gd name="connsiteX2" fmla="*/ 56488 w 113655"/>
                <a:gd name="connsiteY2" fmla="*/ 0 h 117117"/>
                <a:gd name="connsiteX3" fmla="*/ 96408 w 113655"/>
                <a:gd name="connsiteY3" fmla="*/ 16856 h 117117"/>
                <a:gd name="connsiteX4" fmla="*/ 96408 w 113655"/>
                <a:gd name="connsiteY4" fmla="*/ 99640 h 117117"/>
                <a:gd name="connsiteX5" fmla="*/ 55015 w 113655"/>
                <a:gd name="connsiteY5" fmla="*/ 117117 h 117117"/>
                <a:gd name="connsiteX6" fmla="*/ 13623 w 113655"/>
                <a:gd name="connsiteY6" fmla="*/ 100559 h 11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3655" h="117117">
                  <a:moveTo>
                    <a:pt x="13623" y="100559"/>
                  </a:moveTo>
                  <a:lnTo>
                    <a:pt x="0" y="68296"/>
                  </a:lnTo>
                  <a:lnTo>
                    <a:pt x="56488" y="0"/>
                  </a:lnTo>
                  <a:lnTo>
                    <a:pt x="96408" y="16856"/>
                  </a:lnTo>
                  <a:cubicBezTo>
                    <a:pt x="119404" y="38931"/>
                    <a:pt x="119404" y="76644"/>
                    <a:pt x="96408" y="99640"/>
                  </a:cubicBezTo>
                  <a:cubicBezTo>
                    <a:pt x="85370" y="110678"/>
                    <a:pt x="70653" y="117116"/>
                    <a:pt x="55015" y="117117"/>
                  </a:cubicBezTo>
                  <a:cubicBezTo>
                    <a:pt x="39378" y="117117"/>
                    <a:pt x="24661" y="111597"/>
                    <a:pt x="13623" y="100559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7" name="Forme libre : forme 126">
              <a:extLst>
                <a:ext uri="{FF2B5EF4-FFF2-40B4-BE49-F238E27FC236}">
                  <a16:creationId xmlns:a16="http://schemas.microsoft.com/office/drawing/2014/main" id="{FE3150CC-51A0-4255-BE10-7C4DD2D82ED1}"/>
                </a:ext>
              </a:extLst>
            </p:cNvPr>
            <p:cNvSpPr/>
            <p:nvPr/>
          </p:nvSpPr>
          <p:spPr>
            <a:xfrm rot="8716295">
              <a:off x="128660" y="4634346"/>
              <a:ext cx="41010" cy="546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8" name="Forme libre : forme 127">
              <a:extLst>
                <a:ext uri="{FF2B5EF4-FFF2-40B4-BE49-F238E27FC236}">
                  <a16:creationId xmlns:a16="http://schemas.microsoft.com/office/drawing/2014/main" id="{3071C62B-77D8-4A0E-86A6-83549F6B4AD6}"/>
                </a:ext>
              </a:extLst>
            </p:cNvPr>
            <p:cNvSpPr/>
            <p:nvPr/>
          </p:nvSpPr>
          <p:spPr>
            <a:xfrm rot="8716295">
              <a:off x="261749" y="4475104"/>
              <a:ext cx="82785" cy="1103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137" name="Rectangle 136">
            <a:extLst>
              <a:ext uri="{FF2B5EF4-FFF2-40B4-BE49-F238E27FC236}">
                <a16:creationId xmlns:a16="http://schemas.microsoft.com/office/drawing/2014/main" id="{BED9834D-49E7-4AFD-BEE4-8AB20B969F92}"/>
              </a:ext>
            </a:extLst>
          </p:cNvPr>
          <p:cNvSpPr/>
          <p:nvPr/>
        </p:nvSpPr>
        <p:spPr>
          <a:xfrm>
            <a:off x="1256270" y="884099"/>
            <a:ext cx="270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</p:spTree>
    <p:extLst>
      <p:ext uri="{BB962C8B-B14F-4D97-AF65-F5344CB8AC3E}">
        <p14:creationId xmlns:p14="http://schemas.microsoft.com/office/powerpoint/2010/main" val="2964426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Espace réservé du numéro de diapositive 128">
            <a:extLst>
              <a:ext uri="{FF2B5EF4-FFF2-40B4-BE49-F238E27FC236}">
                <a16:creationId xmlns:a16="http://schemas.microsoft.com/office/drawing/2014/main" id="{E0C1996D-6E14-427E-B7D0-DA2F7AC5C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44760" y="3148262"/>
            <a:ext cx="333470" cy="1995238"/>
          </a:xfrm>
          <a:custGeom>
            <a:avLst/>
            <a:gdLst>
              <a:gd name="connsiteX0" fmla="*/ 127401 w 333470"/>
              <a:gd name="connsiteY0" fmla="*/ 0 h 1995238"/>
              <a:gd name="connsiteX1" fmla="*/ 333470 w 333470"/>
              <a:gd name="connsiteY1" fmla="*/ 1995238 h 1995238"/>
              <a:gd name="connsiteX2" fmla="*/ 0 w 333470"/>
              <a:gd name="connsiteY2" fmla="*/ 1995238 h 1995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70" h="1995238">
                <a:moveTo>
                  <a:pt x="127401" y="0"/>
                </a:moveTo>
                <a:lnTo>
                  <a:pt x="333470" y="1995238"/>
                </a:lnTo>
                <a:lnTo>
                  <a:pt x="0" y="1995238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180000" anchor="b">
            <a:noAutofit/>
          </a:bodyPr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fld id="{42A674EB-CF99-4CC2-8F94-AC08E84D1E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4767264"/>
            <a:ext cx="2314575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69C192E0-F406-40E4-AE80-16F124255786}"/>
              </a:ext>
            </a:extLst>
          </p:cNvPr>
          <p:cNvGrpSpPr/>
          <p:nvPr userDrawn="1"/>
        </p:nvGrpSpPr>
        <p:grpSpPr>
          <a:xfrm>
            <a:off x="-68614" y="-57106"/>
            <a:ext cx="756225" cy="5190499"/>
            <a:chOff x="-91485" y="-57106"/>
            <a:chExt cx="1008300" cy="5190499"/>
          </a:xfrm>
          <a:solidFill>
            <a:schemeClr val="bg2">
              <a:alpha val="5000"/>
            </a:schemeClr>
          </a:solidFill>
        </p:grpSpPr>
        <p:sp>
          <p:nvSpPr>
            <p:cNvPr id="6" name="Forme libre : forme 5">
              <a:extLst>
                <a:ext uri="{FF2B5EF4-FFF2-40B4-BE49-F238E27FC236}">
                  <a16:creationId xmlns:a16="http://schemas.microsoft.com/office/drawing/2014/main" id="{F467614A-AD71-43DB-B674-EA3978AD84C3}"/>
                </a:ext>
              </a:extLst>
            </p:cNvPr>
            <p:cNvSpPr/>
            <p:nvPr/>
          </p:nvSpPr>
          <p:spPr>
            <a:xfrm rot="8716295">
              <a:off x="617786" y="1780350"/>
              <a:ext cx="152726" cy="195873"/>
            </a:xfrm>
            <a:custGeom>
              <a:avLst/>
              <a:gdLst>
                <a:gd name="connsiteX0" fmla="*/ 39589 w 152726"/>
                <a:gd name="connsiteY0" fmla="*/ 195873 h 195873"/>
                <a:gd name="connsiteX1" fmla="*/ 0 w 152726"/>
                <a:gd name="connsiteY1" fmla="*/ 122219 h 195873"/>
                <a:gd name="connsiteX2" fmla="*/ 101089 w 152726"/>
                <a:gd name="connsiteY2" fmla="*/ 0 h 195873"/>
                <a:gd name="connsiteX3" fmla="*/ 152726 w 152726"/>
                <a:gd name="connsiteY3" fmla="*/ 0 h 195873"/>
                <a:gd name="connsiteX4" fmla="*/ 152726 w 152726"/>
                <a:gd name="connsiteY4" fmla="*/ 55323 h 195873"/>
                <a:gd name="connsiteX5" fmla="*/ 87934 w 152726"/>
                <a:gd name="connsiteY5" fmla="*/ 55323 h 195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2726" h="195873">
                  <a:moveTo>
                    <a:pt x="39589" y="195873"/>
                  </a:moveTo>
                  <a:lnTo>
                    <a:pt x="0" y="122219"/>
                  </a:lnTo>
                  <a:lnTo>
                    <a:pt x="101089" y="0"/>
                  </a:lnTo>
                  <a:lnTo>
                    <a:pt x="152726" y="0"/>
                  </a:lnTo>
                  <a:lnTo>
                    <a:pt x="152726" y="55323"/>
                  </a:lnTo>
                  <a:lnTo>
                    <a:pt x="87934" y="5532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" name="Forme libre : forme 6">
              <a:extLst>
                <a:ext uri="{FF2B5EF4-FFF2-40B4-BE49-F238E27FC236}">
                  <a16:creationId xmlns:a16="http://schemas.microsoft.com/office/drawing/2014/main" id="{94272B4F-C730-4ABF-977E-7DD0E545788B}"/>
                </a:ext>
              </a:extLst>
            </p:cNvPr>
            <p:cNvSpPr/>
            <p:nvPr/>
          </p:nvSpPr>
          <p:spPr>
            <a:xfrm rot="8716295">
              <a:off x="534441" y="1654353"/>
              <a:ext cx="262864" cy="103234"/>
            </a:xfrm>
            <a:custGeom>
              <a:avLst/>
              <a:gdLst>
                <a:gd name="connsiteX0" fmla="*/ 0 w 262864"/>
                <a:gd name="connsiteY0" fmla="*/ 75341 h 103234"/>
                <a:gd name="connsiteX1" fmla="*/ 62316 w 262864"/>
                <a:gd name="connsiteY1" fmla="*/ 0 h 103234"/>
                <a:gd name="connsiteX2" fmla="*/ 65768 w 262864"/>
                <a:gd name="connsiteY2" fmla="*/ 14220 h 103234"/>
                <a:gd name="connsiteX3" fmla="*/ 136369 w 262864"/>
                <a:gd name="connsiteY3" fmla="*/ 53051 h 103234"/>
                <a:gd name="connsiteX4" fmla="*/ 189321 w 262864"/>
                <a:gd name="connsiteY4" fmla="*/ 43637 h 103234"/>
                <a:gd name="connsiteX5" fmla="*/ 261688 w 262864"/>
                <a:gd name="connsiteY5" fmla="*/ 14220 h 103234"/>
                <a:gd name="connsiteX6" fmla="*/ 262864 w 262864"/>
                <a:gd name="connsiteY6" fmla="*/ 21868 h 103234"/>
                <a:gd name="connsiteX7" fmla="*/ 262864 w 262864"/>
                <a:gd name="connsiteY7" fmla="*/ 27752 h 103234"/>
                <a:gd name="connsiteX8" fmla="*/ 69887 w 262864"/>
                <a:gd name="connsiteY8" fmla="*/ 103060 h 103234"/>
                <a:gd name="connsiteX9" fmla="*/ 30615 w 262864"/>
                <a:gd name="connsiteY9" fmla="*/ 96294 h 103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62864" h="103234">
                  <a:moveTo>
                    <a:pt x="0" y="75341"/>
                  </a:moveTo>
                  <a:lnTo>
                    <a:pt x="62316" y="0"/>
                  </a:lnTo>
                  <a:lnTo>
                    <a:pt x="65768" y="14220"/>
                  </a:lnTo>
                  <a:cubicBezTo>
                    <a:pt x="75182" y="40107"/>
                    <a:pt x="99304" y="53051"/>
                    <a:pt x="136369" y="53051"/>
                  </a:cubicBezTo>
                  <a:cubicBezTo>
                    <a:pt x="154609" y="52462"/>
                    <a:pt x="172259" y="48932"/>
                    <a:pt x="189321" y="43637"/>
                  </a:cubicBezTo>
                  <a:cubicBezTo>
                    <a:pt x="214031" y="35988"/>
                    <a:pt x="238154" y="25987"/>
                    <a:pt x="261688" y="14220"/>
                  </a:cubicBezTo>
                  <a:cubicBezTo>
                    <a:pt x="262276" y="16573"/>
                    <a:pt x="262864" y="19515"/>
                    <a:pt x="262864" y="21868"/>
                  </a:cubicBezTo>
                  <a:lnTo>
                    <a:pt x="262864" y="27752"/>
                  </a:lnTo>
                  <a:cubicBezTo>
                    <a:pt x="200500" y="81291"/>
                    <a:pt x="118719" y="100119"/>
                    <a:pt x="69887" y="103060"/>
                  </a:cubicBezTo>
                  <a:cubicBezTo>
                    <a:pt x="56355" y="103943"/>
                    <a:pt x="42970" y="101442"/>
                    <a:pt x="30615" y="962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185F7383-163F-4ED6-A550-8D110FC0536F}"/>
                </a:ext>
              </a:extLst>
            </p:cNvPr>
            <p:cNvSpPr/>
            <p:nvPr/>
          </p:nvSpPr>
          <p:spPr>
            <a:xfrm rot="8716295">
              <a:off x="632719" y="1232432"/>
              <a:ext cx="121558" cy="232388"/>
            </a:xfrm>
            <a:custGeom>
              <a:avLst/>
              <a:gdLst>
                <a:gd name="connsiteX0" fmla="*/ 60499 w 121558"/>
                <a:gd name="connsiteY0" fmla="*/ 232388 h 232388"/>
                <a:gd name="connsiteX1" fmla="*/ 60499 w 121558"/>
                <a:gd name="connsiteY1" fmla="*/ 69717 h 232388"/>
                <a:gd name="connsiteX2" fmla="*/ 60499 w 121558"/>
                <a:gd name="connsiteY2" fmla="*/ 65615 h 232388"/>
                <a:gd name="connsiteX3" fmla="*/ 39995 w 121558"/>
                <a:gd name="connsiteY3" fmla="*/ 50123 h 232388"/>
                <a:gd name="connsiteX4" fmla="*/ 0 w 121558"/>
                <a:gd name="connsiteY4" fmla="*/ 50123 h 232388"/>
                <a:gd name="connsiteX5" fmla="*/ 41457 w 121558"/>
                <a:gd name="connsiteY5" fmla="*/ 0 h 232388"/>
                <a:gd name="connsiteX6" fmla="*/ 64601 w 121558"/>
                <a:gd name="connsiteY6" fmla="*/ 0 h 232388"/>
                <a:gd name="connsiteX7" fmla="*/ 121558 w 121558"/>
                <a:gd name="connsiteY7" fmla="*/ 50123 h 232388"/>
                <a:gd name="connsiteX8" fmla="*/ 121558 w 121558"/>
                <a:gd name="connsiteY8" fmla="*/ 208238 h 232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1558" h="232388">
                  <a:moveTo>
                    <a:pt x="60499" y="232388"/>
                  </a:moveTo>
                  <a:lnTo>
                    <a:pt x="60499" y="69717"/>
                  </a:lnTo>
                  <a:cubicBezTo>
                    <a:pt x="60499" y="68349"/>
                    <a:pt x="60499" y="66983"/>
                    <a:pt x="60499" y="65615"/>
                  </a:cubicBezTo>
                  <a:cubicBezTo>
                    <a:pt x="59133" y="55591"/>
                    <a:pt x="50019" y="48756"/>
                    <a:pt x="39995" y="50123"/>
                  </a:cubicBezTo>
                  <a:lnTo>
                    <a:pt x="0" y="50123"/>
                  </a:lnTo>
                  <a:lnTo>
                    <a:pt x="41457" y="0"/>
                  </a:lnTo>
                  <a:lnTo>
                    <a:pt x="64601" y="0"/>
                  </a:lnTo>
                  <a:cubicBezTo>
                    <a:pt x="101509" y="0"/>
                    <a:pt x="121558" y="15948"/>
                    <a:pt x="121558" y="50123"/>
                  </a:cubicBezTo>
                  <a:lnTo>
                    <a:pt x="121558" y="20823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7B8A427B-D186-4CF9-AABD-CE28AC6B04E2}"/>
                </a:ext>
              </a:extLst>
            </p:cNvPr>
            <p:cNvSpPr/>
            <p:nvPr/>
          </p:nvSpPr>
          <p:spPr>
            <a:xfrm rot="8716295">
              <a:off x="763454" y="1474783"/>
              <a:ext cx="14143" cy="14319"/>
            </a:xfrm>
            <a:custGeom>
              <a:avLst/>
              <a:gdLst>
                <a:gd name="connsiteX0" fmla="*/ 0 w 14143"/>
                <a:gd name="connsiteY0" fmla="*/ 14319 h 14319"/>
                <a:gd name="connsiteX1" fmla="*/ 11843 w 14143"/>
                <a:gd name="connsiteY1" fmla="*/ 0 h 14319"/>
                <a:gd name="connsiteX2" fmla="*/ 14143 w 14143"/>
                <a:gd name="connsiteY2" fmla="*/ 7563 h 14319"/>
                <a:gd name="connsiteX3" fmla="*/ 14143 w 14143"/>
                <a:gd name="connsiteY3" fmla="*/ 13487 h 143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143" h="14319">
                  <a:moveTo>
                    <a:pt x="0" y="14319"/>
                  </a:moveTo>
                  <a:lnTo>
                    <a:pt x="11843" y="0"/>
                  </a:lnTo>
                  <a:lnTo>
                    <a:pt x="14143" y="7563"/>
                  </a:lnTo>
                  <a:lnTo>
                    <a:pt x="14143" y="1348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" name="Forme libre : forme 9">
              <a:extLst>
                <a:ext uri="{FF2B5EF4-FFF2-40B4-BE49-F238E27FC236}">
                  <a16:creationId xmlns:a16="http://schemas.microsoft.com/office/drawing/2014/main" id="{C06A0627-7826-4F96-9868-BAAEE6CBE487}"/>
                </a:ext>
              </a:extLst>
            </p:cNvPr>
            <p:cNvSpPr/>
            <p:nvPr/>
          </p:nvSpPr>
          <p:spPr>
            <a:xfrm rot="8716295">
              <a:off x="672878" y="1171577"/>
              <a:ext cx="183964" cy="137618"/>
            </a:xfrm>
            <a:custGeom>
              <a:avLst/>
              <a:gdLst>
                <a:gd name="connsiteX0" fmla="*/ 0 w 183964"/>
                <a:gd name="connsiteY0" fmla="*/ 137618 h 137618"/>
                <a:gd name="connsiteX1" fmla="*/ 53346 w 183964"/>
                <a:gd name="connsiteY1" fmla="*/ 73121 h 137618"/>
                <a:gd name="connsiteX2" fmla="*/ 101034 w 183964"/>
                <a:gd name="connsiteY2" fmla="*/ 28251 h 137618"/>
                <a:gd name="connsiteX3" fmla="*/ 155713 w 183964"/>
                <a:gd name="connsiteY3" fmla="*/ 0 h 137618"/>
                <a:gd name="connsiteX4" fmla="*/ 183964 w 183964"/>
                <a:gd name="connsiteY4" fmla="*/ 33719 h 137618"/>
                <a:gd name="connsiteX5" fmla="*/ 157536 w 183964"/>
                <a:gd name="connsiteY5" fmla="*/ 69261 h 137618"/>
                <a:gd name="connsiteX6" fmla="*/ 157991 w 183964"/>
                <a:gd name="connsiteY6" fmla="*/ 69261 h 1376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3964" h="137618">
                  <a:moveTo>
                    <a:pt x="0" y="137618"/>
                  </a:moveTo>
                  <a:lnTo>
                    <a:pt x="53346" y="73121"/>
                  </a:lnTo>
                  <a:lnTo>
                    <a:pt x="101034" y="28251"/>
                  </a:lnTo>
                  <a:cubicBezTo>
                    <a:pt x="114703" y="12303"/>
                    <a:pt x="134297" y="2278"/>
                    <a:pt x="155713" y="0"/>
                  </a:cubicBezTo>
                  <a:cubicBezTo>
                    <a:pt x="177585" y="0"/>
                    <a:pt x="183964" y="19138"/>
                    <a:pt x="183964" y="33719"/>
                  </a:cubicBezTo>
                  <a:cubicBezTo>
                    <a:pt x="182597" y="49667"/>
                    <a:pt x="172117" y="62881"/>
                    <a:pt x="157536" y="69261"/>
                  </a:cubicBezTo>
                  <a:lnTo>
                    <a:pt x="157991" y="6926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68B552F3-6100-4BD5-90DB-7548F580F442}"/>
                </a:ext>
              </a:extLst>
            </p:cNvPr>
            <p:cNvSpPr/>
            <p:nvPr/>
          </p:nvSpPr>
          <p:spPr>
            <a:xfrm rot="8716295">
              <a:off x="519479" y="1314846"/>
              <a:ext cx="54680" cy="546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E5F7EA39-1F8E-4D50-A455-9C985F37BED2}"/>
                </a:ext>
              </a:extLst>
            </p:cNvPr>
            <p:cNvSpPr/>
            <p:nvPr/>
          </p:nvSpPr>
          <p:spPr>
            <a:xfrm rot="8716295">
              <a:off x="394576" y="1106173"/>
              <a:ext cx="199362" cy="194378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FD9193F0-215C-4401-B803-844E1EC34FC3}"/>
                </a:ext>
              </a:extLst>
            </p:cNvPr>
            <p:cNvSpPr/>
            <p:nvPr/>
          </p:nvSpPr>
          <p:spPr>
            <a:xfrm rot="8716295">
              <a:off x="382524" y="967393"/>
              <a:ext cx="288290" cy="347125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" name="Forme libre : forme 13">
              <a:extLst>
                <a:ext uri="{FF2B5EF4-FFF2-40B4-BE49-F238E27FC236}">
                  <a16:creationId xmlns:a16="http://schemas.microsoft.com/office/drawing/2014/main" id="{CC64166B-0DAB-4BA6-A29B-576CDB3E0182}"/>
                </a:ext>
              </a:extLst>
            </p:cNvPr>
            <p:cNvSpPr/>
            <p:nvPr/>
          </p:nvSpPr>
          <p:spPr>
            <a:xfrm rot="8716295">
              <a:off x="609657" y="1355798"/>
              <a:ext cx="100246" cy="218718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" name="Forme libre : forme 14">
              <a:extLst>
                <a:ext uri="{FF2B5EF4-FFF2-40B4-BE49-F238E27FC236}">
                  <a16:creationId xmlns:a16="http://schemas.microsoft.com/office/drawing/2014/main" id="{D46228FE-C1E5-4901-9CCE-A4614A31D288}"/>
                </a:ext>
              </a:extLst>
            </p:cNvPr>
            <p:cNvSpPr/>
            <p:nvPr/>
          </p:nvSpPr>
          <p:spPr>
            <a:xfrm rot="8716295">
              <a:off x="683426" y="869567"/>
              <a:ext cx="156000" cy="195873"/>
            </a:xfrm>
            <a:custGeom>
              <a:avLst/>
              <a:gdLst>
                <a:gd name="connsiteX0" fmla="*/ 42863 w 156000"/>
                <a:gd name="connsiteY0" fmla="*/ 195873 h 195873"/>
                <a:gd name="connsiteX1" fmla="*/ 0 w 156000"/>
                <a:gd name="connsiteY1" fmla="*/ 116129 h 195873"/>
                <a:gd name="connsiteX2" fmla="*/ 5100 w 156000"/>
                <a:gd name="connsiteY2" fmla="*/ 101988 h 195873"/>
                <a:gd name="connsiteX3" fmla="*/ 89456 w 156000"/>
                <a:gd name="connsiteY3" fmla="*/ 0 h 195873"/>
                <a:gd name="connsiteX4" fmla="*/ 156000 w 156000"/>
                <a:gd name="connsiteY4" fmla="*/ 0 h 195873"/>
                <a:gd name="connsiteX5" fmla="*/ 156000 w 156000"/>
                <a:gd name="connsiteY5" fmla="*/ 55323 h 195873"/>
                <a:gd name="connsiteX6" fmla="*/ 91208 w 156000"/>
                <a:gd name="connsiteY6" fmla="*/ 55323 h 195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6000" h="195873">
                  <a:moveTo>
                    <a:pt x="42863" y="195873"/>
                  </a:moveTo>
                  <a:lnTo>
                    <a:pt x="0" y="116129"/>
                  </a:lnTo>
                  <a:lnTo>
                    <a:pt x="5100" y="101988"/>
                  </a:lnTo>
                  <a:lnTo>
                    <a:pt x="89456" y="0"/>
                  </a:lnTo>
                  <a:lnTo>
                    <a:pt x="156000" y="0"/>
                  </a:lnTo>
                  <a:lnTo>
                    <a:pt x="156000" y="55323"/>
                  </a:lnTo>
                  <a:lnTo>
                    <a:pt x="91208" y="5532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" name="Forme libre : forme 15">
              <a:extLst>
                <a:ext uri="{FF2B5EF4-FFF2-40B4-BE49-F238E27FC236}">
                  <a16:creationId xmlns:a16="http://schemas.microsoft.com/office/drawing/2014/main" id="{D0DAFA1A-EC9D-48E6-9110-18D60AD5535D}"/>
                </a:ext>
              </a:extLst>
            </p:cNvPr>
            <p:cNvSpPr/>
            <p:nvPr/>
          </p:nvSpPr>
          <p:spPr>
            <a:xfrm rot="8716295">
              <a:off x="657305" y="956046"/>
              <a:ext cx="72447" cy="72447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" name="Forme libre : forme 16">
              <a:extLst>
                <a:ext uri="{FF2B5EF4-FFF2-40B4-BE49-F238E27FC236}">
                  <a16:creationId xmlns:a16="http://schemas.microsoft.com/office/drawing/2014/main" id="{DB0619A3-727F-42C8-8EBD-558890A9FAF8}"/>
                </a:ext>
              </a:extLst>
            </p:cNvPr>
            <p:cNvSpPr/>
            <p:nvPr/>
          </p:nvSpPr>
          <p:spPr>
            <a:xfrm rot="8716295">
              <a:off x="412774" y="564244"/>
              <a:ext cx="141256" cy="232388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" name="Forme libre : forme 17">
              <a:extLst>
                <a:ext uri="{FF2B5EF4-FFF2-40B4-BE49-F238E27FC236}">
                  <a16:creationId xmlns:a16="http://schemas.microsoft.com/office/drawing/2014/main" id="{E9EF1DB4-5F77-4D45-ADA2-4DF75E91ED2C}"/>
                </a:ext>
              </a:extLst>
            </p:cNvPr>
            <p:cNvSpPr/>
            <p:nvPr/>
          </p:nvSpPr>
          <p:spPr>
            <a:xfrm rot="8716295">
              <a:off x="502166" y="593486"/>
              <a:ext cx="259728" cy="250615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" name="Forme libre : forme 18">
              <a:extLst>
                <a:ext uri="{FF2B5EF4-FFF2-40B4-BE49-F238E27FC236}">
                  <a16:creationId xmlns:a16="http://schemas.microsoft.com/office/drawing/2014/main" id="{372BAB3E-B520-4860-B78F-47BBCE7395DD}"/>
                </a:ext>
              </a:extLst>
            </p:cNvPr>
            <p:cNvSpPr/>
            <p:nvPr/>
          </p:nvSpPr>
          <p:spPr>
            <a:xfrm rot="8716295">
              <a:off x="457316" y="507206"/>
              <a:ext cx="186822" cy="136699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" name="Forme libre : forme 19">
              <a:extLst>
                <a:ext uri="{FF2B5EF4-FFF2-40B4-BE49-F238E27FC236}">
                  <a16:creationId xmlns:a16="http://schemas.microsoft.com/office/drawing/2014/main" id="{45F02061-9689-421D-8731-FF78E16B5E78}"/>
                </a:ext>
              </a:extLst>
            </p:cNvPr>
            <p:cNvSpPr/>
            <p:nvPr/>
          </p:nvSpPr>
          <p:spPr>
            <a:xfrm rot="8716295">
              <a:off x="300540" y="652788"/>
              <a:ext cx="54680" cy="546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" name="Forme libre : forme 20">
              <a:extLst>
                <a:ext uri="{FF2B5EF4-FFF2-40B4-BE49-F238E27FC236}">
                  <a16:creationId xmlns:a16="http://schemas.microsoft.com/office/drawing/2014/main" id="{FAA9D42F-7045-49C1-A0F3-9AA9591602EA}"/>
                </a:ext>
              </a:extLst>
            </p:cNvPr>
            <p:cNvSpPr/>
            <p:nvPr/>
          </p:nvSpPr>
          <p:spPr>
            <a:xfrm rot="8716295">
              <a:off x="175637" y="444115"/>
              <a:ext cx="199362" cy="194378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" name="Forme libre : forme 21">
              <a:extLst>
                <a:ext uri="{FF2B5EF4-FFF2-40B4-BE49-F238E27FC236}">
                  <a16:creationId xmlns:a16="http://schemas.microsoft.com/office/drawing/2014/main" id="{3042CDC6-75AC-406B-AA69-1F36F2E0B1D8}"/>
                </a:ext>
              </a:extLst>
            </p:cNvPr>
            <p:cNvSpPr/>
            <p:nvPr/>
          </p:nvSpPr>
          <p:spPr>
            <a:xfrm rot="8716295">
              <a:off x="163585" y="305335"/>
              <a:ext cx="288290" cy="347125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" name="Forme libre : forme 22">
              <a:extLst>
                <a:ext uri="{FF2B5EF4-FFF2-40B4-BE49-F238E27FC236}">
                  <a16:creationId xmlns:a16="http://schemas.microsoft.com/office/drawing/2014/main" id="{953C88C0-AB04-4439-AF90-3C3356ED12A6}"/>
                </a:ext>
              </a:extLst>
            </p:cNvPr>
            <p:cNvSpPr/>
            <p:nvPr/>
          </p:nvSpPr>
          <p:spPr>
            <a:xfrm rot="8716295">
              <a:off x="390718" y="693740"/>
              <a:ext cx="100246" cy="218718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" name="Forme libre : forme 23">
              <a:extLst>
                <a:ext uri="{FF2B5EF4-FFF2-40B4-BE49-F238E27FC236}">
                  <a16:creationId xmlns:a16="http://schemas.microsoft.com/office/drawing/2014/main" id="{1B1885F1-E6EC-4D34-9554-93575EA95649}"/>
                </a:ext>
              </a:extLst>
            </p:cNvPr>
            <p:cNvSpPr/>
            <p:nvPr/>
          </p:nvSpPr>
          <p:spPr>
            <a:xfrm rot="8716295">
              <a:off x="702015" y="317459"/>
              <a:ext cx="131260" cy="232388"/>
            </a:xfrm>
            <a:custGeom>
              <a:avLst/>
              <a:gdLst>
                <a:gd name="connsiteX0" fmla="*/ 70201 w 131260"/>
                <a:gd name="connsiteY0" fmla="*/ 232388 h 232388"/>
                <a:gd name="connsiteX1" fmla="*/ 70201 w 131260"/>
                <a:gd name="connsiteY1" fmla="*/ 69717 h 232388"/>
                <a:gd name="connsiteX2" fmla="*/ 70201 w 131260"/>
                <a:gd name="connsiteY2" fmla="*/ 65615 h 232388"/>
                <a:gd name="connsiteX3" fmla="*/ 49697 w 131260"/>
                <a:gd name="connsiteY3" fmla="*/ 50123 h 232388"/>
                <a:gd name="connsiteX4" fmla="*/ 0 w 131260"/>
                <a:gd name="connsiteY4" fmla="*/ 50123 h 232388"/>
                <a:gd name="connsiteX5" fmla="*/ 41457 w 131260"/>
                <a:gd name="connsiteY5" fmla="*/ 0 h 232388"/>
                <a:gd name="connsiteX6" fmla="*/ 74303 w 131260"/>
                <a:gd name="connsiteY6" fmla="*/ 0 h 232388"/>
                <a:gd name="connsiteX7" fmla="*/ 131260 w 131260"/>
                <a:gd name="connsiteY7" fmla="*/ 50123 h 232388"/>
                <a:gd name="connsiteX8" fmla="*/ 131260 w 131260"/>
                <a:gd name="connsiteY8" fmla="*/ 208238 h 232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260" h="232388">
                  <a:moveTo>
                    <a:pt x="70201" y="232388"/>
                  </a:moveTo>
                  <a:lnTo>
                    <a:pt x="70201" y="69717"/>
                  </a:lnTo>
                  <a:cubicBezTo>
                    <a:pt x="70201" y="68349"/>
                    <a:pt x="70201" y="66983"/>
                    <a:pt x="70201" y="65615"/>
                  </a:cubicBezTo>
                  <a:cubicBezTo>
                    <a:pt x="68835" y="55591"/>
                    <a:pt x="59721" y="48756"/>
                    <a:pt x="49697" y="50123"/>
                  </a:cubicBezTo>
                  <a:lnTo>
                    <a:pt x="0" y="50123"/>
                  </a:lnTo>
                  <a:lnTo>
                    <a:pt x="41457" y="0"/>
                  </a:lnTo>
                  <a:lnTo>
                    <a:pt x="74303" y="0"/>
                  </a:lnTo>
                  <a:cubicBezTo>
                    <a:pt x="111211" y="0"/>
                    <a:pt x="131260" y="15948"/>
                    <a:pt x="131260" y="50123"/>
                  </a:cubicBezTo>
                  <a:lnTo>
                    <a:pt x="131260" y="20823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5" name="Forme libre : forme 24">
              <a:extLst>
                <a:ext uri="{FF2B5EF4-FFF2-40B4-BE49-F238E27FC236}">
                  <a16:creationId xmlns:a16="http://schemas.microsoft.com/office/drawing/2014/main" id="{E03C700A-3509-48DB-80AE-3219F0994278}"/>
                </a:ext>
              </a:extLst>
            </p:cNvPr>
            <p:cNvSpPr/>
            <p:nvPr/>
          </p:nvSpPr>
          <p:spPr>
            <a:xfrm rot="8716295">
              <a:off x="834978" y="558357"/>
              <a:ext cx="24341" cy="23495"/>
            </a:xfrm>
            <a:custGeom>
              <a:avLst/>
              <a:gdLst>
                <a:gd name="connsiteX0" fmla="*/ 0 w 24341"/>
                <a:gd name="connsiteY0" fmla="*/ 23495 h 23495"/>
                <a:gd name="connsiteX1" fmla="*/ 19433 w 24341"/>
                <a:gd name="connsiteY1" fmla="*/ 0 h 23495"/>
                <a:gd name="connsiteX2" fmla="*/ 24341 w 24341"/>
                <a:gd name="connsiteY2" fmla="*/ 16139 h 23495"/>
                <a:gd name="connsiteX3" fmla="*/ 24341 w 24341"/>
                <a:gd name="connsiteY3" fmla="*/ 22063 h 234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341" h="23495">
                  <a:moveTo>
                    <a:pt x="0" y="23495"/>
                  </a:moveTo>
                  <a:lnTo>
                    <a:pt x="19433" y="0"/>
                  </a:lnTo>
                  <a:lnTo>
                    <a:pt x="24341" y="16139"/>
                  </a:lnTo>
                  <a:lnTo>
                    <a:pt x="24341" y="2206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6" name="Forme libre : forme 25">
              <a:extLst>
                <a:ext uri="{FF2B5EF4-FFF2-40B4-BE49-F238E27FC236}">
                  <a16:creationId xmlns:a16="http://schemas.microsoft.com/office/drawing/2014/main" id="{BF2F08A5-C1EB-44E4-8EFF-783E87219E47}"/>
                </a:ext>
              </a:extLst>
            </p:cNvPr>
            <p:cNvSpPr/>
            <p:nvPr/>
          </p:nvSpPr>
          <p:spPr>
            <a:xfrm rot="8716295">
              <a:off x="589639" y="402636"/>
              <a:ext cx="54680" cy="546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7" name="Forme libre : forme 26">
              <a:extLst>
                <a:ext uri="{FF2B5EF4-FFF2-40B4-BE49-F238E27FC236}">
                  <a16:creationId xmlns:a16="http://schemas.microsoft.com/office/drawing/2014/main" id="{CCD6BA8F-F1EC-4470-A1D8-78713ADA4C23}"/>
                </a:ext>
              </a:extLst>
            </p:cNvPr>
            <p:cNvSpPr/>
            <p:nvPr/>
          </p:nvSpPr>
          <p:spPr>
            <a:xfrm rot="8716295">
              <a:off x="464737" y="193963"/>
              <a:ext cx="199362" cy="194378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8" name="Forme libre : forme 27">
              <a:extLst>
                <a:ext uri="{FF2B5EF4-FFF2-40B4-BE49-F238E27FC236}">
                  <a16:creationId xmlns:a16="http://schemas.microsoft.com/office/drawing/2014/main" id="{4D6017E2-4BAA-4C98-93D5-3D118578BC06}"/>
                </a:ext>
              </a:extLst>
            </p:cNvPr>
            <p:cNvSpPr/>
            <p:nvPr/>
          </p:nvSpPr>
          <p:spPr>
            <a:xfrm rot="8716295">
              <a:off x="679817" y="443588"/>
              <a:ext cx="100246" cy="218719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9" name="Forme libre : forme 28">
              <a:extLst>
                <a:ext uri="{FF2B5EF4-FFF2-40B4-BE49-F238E27FC236}">
                  <a16:creationId xmlns:a16="http://schemas.microsoft.com/office/drawing/2014/main" id="{3CBAB4A4-44E0-45C4-BAC2-58692B93AA2F}"/>
                </a:ext>
              </a:extLst>
            </p:cNvPr>
            <p:cNvSpPr/>
            <p:nvPr/>
          </p:nvSpPr>
          <p:spPr>
            <a:xfrm rot="8716295">
              <a:off x="438366" y="293988"/>
              <a:ext cx="72447" cy="72447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0" name="Forme libre : forme 29">
              <a:extLst>
                <a:ext uri="{FF2B5EF4-FFF2-40B4-BE49-F238E27FC236}">
                  <a16:creationId xmlns:a16="http://schemas.microsoft.com/office/drawing/2014/main" id="{241A4896-CE0B-4FA5-B6F4-8B026BA9C8C9}"/>
                </a:ext>
              </a:extLst>
            </p:cNvPr>
            <p:cNvSpPr/>
            <p:nvPr/>
          </p:nvSpPr>
          <p:spPr>
            <a:xfrm rot="7484129">
              <a:off x="811674" y="658874"/>
              <a:ext cx="31078" cy="46141"/>
            </a:xfrm>
            <a:custGeom>
              <a:avLst/>
              <a:gdLst>
                <a:gd name="connsiteX0" fmla="*/ 15207 w 31078"/>
                <a:gd name="connsiteY0" fmla="*/ 46141 h 46141"/>
                <a:gd name="connsiteX1" fmla="*/ 0 w 31078"/>
                <a:gd name="connsiteY1" fmla="*/ 17849 h 46141"/>
                <a:gd name="connsiteX2" fmla="*/ 31078 w 31078"/>
                <a:gd name="connsiteY2" fmla="*/ 0 h 461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078" h="46141">
                  <a:moveTo>
                    <a:pt x="15207" y="46141"/>
                  </a:moveTo>
                  <a:lnTo>
                    <a:pt x="0" y="17849"/>
                  </a:lnTo>
                  <a:lnTo>
                    <a:pt x="31078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1" name="Forme libre : forme 30">
              <a:extLst>
                <a:ext uri="{FF2B5EF4-FFF2-40B4-BE49-F238E27FC236}">
                  <a16:creationId xmlns:a16="http://schemas.microsoft.com/office/drawing/2014/main" id="{C59B6387-0442-40A8-86BC-6CBCA896C02A}"/>
                </a:ext>
              </a:extLst>
            </p:cNvPr>
            <p:cNvSpPr/>
            <p:nvPr/>
          </p:nvSpPr>
          <p:spPr>
            <a:xfrm rot="8716295">
              <a:off x="780102" y="336420"/>
              <a:ext cx="54680" cy="546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2" name="Forme libre : forme 31">
              <a:extLst>
                <a:ext uri="{FF2B5EF4-FFF2-40B4-BE49-F238E27FC236}">
                  <a16:creationId xmlns:a16="http://schemas.microsoft.com/office/drawing/2014/main" id="{0BA81375-0BD0-41FF-A222-5DDD5412F10D}"/>
                </a:ext>
              </a:extLst>
            </p:cNvPr>
            <p:cNvSpPr/>
            <p:nvPr/>
          </p:nvSpPr>
          <p:spPr>
            <a:xfrm rot="8716295">
              <a:off x="202348" y="-57106"/>
              <a:ext cx="142167" cy="186494"/>
            </a:xfrm>
            <a:custGeom>
              <a:avLst/>
              <a:gdLst>
                <a:gd name="connsiteX0" fmla="*/ 142167 w 142167"/>
                <a:gd name="connsiteY0" fmla="*/ 186494 h 186494"/>
                <a:gd name="connsiteX1" fmla="*/ 81108 w 142167"/>
                <a:gd name="connsiteY1" fmla="*/ 144170 h 186494"/>
                <a:gd name="connsiteX2" fmla="*/ 81108 w 142167"/>
                <a:gd name="connsiteY2" fmla="*/ 69717 h 186494"/>
                <a:gd name="connsiteX3" fmla="*/ 81108 w 142167"/>
                <a:gd name="connsiteY3" fmla="*/ 65615 h 186494"/>
                <a:gd name="connsiteX4" fmla="*/ 60603 w 142167"/>
                <a:gd name="connsiteY4" fmla="*/ 50123 h 186494"/>
                <a:gd name="connsiteX5" fmla="*/ 0 w 142167"/>
                <a:gd name="connsiteY5" fmla="*/ 50123 h 186494"/>
                <a:gd name="connsiteX6" fmla="*/ 0 w 142167"/>
                <a:gd name="connsiteY6" fmla="*/ 0 h 186494"/>
                <a:gd name="connsiteX7" fmla="*/ 85209 w 142167"/>
                <a:gd name="connsiteY7" fmla="*/ 0 h 186494"/>
                <a:gd name="connsiteX8" fmla="*/ 142167 w 142167"/>
                <a:gd name="connsiteY8" fmla="*/ 50123 h 1864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2167" h="186494">
                  <a:moveTo>
                    <a:pt x="142167" y="186494"/>
                  </a:moveTo>
                  <a:lnTo>
                    <a:pt x="81108" y="144170"/>
                  </a:lnTo>
                  <a:lnTo>
                    <a:pt x="81108" y="69717"/>
                  </a:lnTo>
                  <a:cubicBezTo>
                    <a:pt x="81108" y="68349"/>
                    <a:pt x="81108" y="66983"/>
                    <a:pt x="81108" y="65615"/>
                  </a:cubicBezTo>
                  <a:cubicBezTo>
                    <a:pt x="79741" y="55591"/>
                    <a:pt x="70628" y="48756"/>
                    <a:pt x="60603" y="50123"/>
                  </a:cubicBezTo>
                  <a:lnTo>
                    <a:pt x="0" y="50123"/>
                  </a:lnTo>
                  <a:lnTo>
                    <a:pt x="0" y="0"/>
                  </a:lnTo>
                  <a:lnTo>
                    <a:pt x="85209" y="0"/>
                  </a:lnTo>
                  <a:cubicBezTo>
                    <a:pt x="122118" y="0"/>
                    <a:pt x="142167" y="15948"/>
                    <a:pt x="142167" y="501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3" name="Forme libre : forme 32">
              <a:extLst>
                <a:ext uri="{FF2B5EF4-FFF2-40B4-BE49-F238E27FC236}">
                  <a16:creationId xmlns:a16="http://schemas.microsoft.com/office/drawing/2014/main" id="{888F03CE-B6D0-4066-BF6A-EAF3169F4D3A}"/>
                </a:ext>
              </a:extLst>
            </p:cNvPr>
            <p:cNvSpPr/>
            <p:nvPr/>
          </p:nvSpPr>
          <p:spPr>
            <a:xfrm rot="8716295">
              <a:off x="298766" y="-5395"/>
              <a:ext cx="260639" cy="180054"/>
            </a:xfrm>
            <a:custGeom>
              <a:avLst/>
              <a:gdLst>
                <a:gd name="connsiteX0" fmla="*/ 111638 w 260639"/>
                <a:gd name="connsiteY0" fmla="*/ 180054 h 180054"/>
                <a:gd name="connsiteX1" fmla="*/ 51490 w 260639"/>
                <a:gd name="connsiteY1" fmla="*/ 138362 h 180054"/>
                <a:gd name="connsiteX2" fmla="*/ 51490 w 260639"/>
                <a:gd name="connsiteY2" fmla="*/ 45624 h 180054"/>
                <a:gd name="connsiteX3" fmla="*/ 0 w 260639"/>
                <a:gd name="connsiteY3" fmla="*/ 45624 h 180054"/>
                <a:gd name="connsiteX4" fmla="*/ 0 w 260639"/>
                <a:gd name="connsiteY4" fmla="*/ 1425 h 180054"/>
                <a:gd name="connsiteX5" fmla="*/ 104802 w 260639"/>
                <a:gd name="connsiteY5" fmla="*/ 1425 h 180054"/>
                <a:gd name="connsiteX6" fmla="*/ 104802 w 260639"/>
                <a:gd name="connsiteY6" fmla="*/ 75242 h 180054"/>
                <a:gd name="connsiteX7" fmla="*/ 106169 w 260639"/>
                <a:gd name="connsiteY7" fmla="*/ 75242 h 180054"/>
                <a:gd name="connsiteX8" fmla="*/ 154014 w 260639"/>
                <a:gd name="connsiteY8" fmla="*/ 5981 h 180054"/>
                <a:gd name="connsiteX9" fmla="*/ 185455 w 260639"/>
                <a:gd name="connsiteY9" fmla="*/ 57 h 180054"/>
                <a:gd name="connsiteX10" fmla="*/ 260639 w 260639"/>
                <a:gd name="connsiteY10" fmla="*/ 88456 h 180054"/>
                <a:gd name="connsiteX11" fmla="*/ 260639 w 260639"/>
                <a:gd name="connsiteY11" fmla="*/ 94380 h 180054"/>
                <a:gd name="connsiteX12" fmla="*/ 198669 w 260639"/>
                <a:gd name="connsiteY12" fmla="*/ 98025 h 180054"/>
                <a:gd name="connsiteX13" fmla="*/ 198669 w 260639"/>
                <a:gd name="connsiteY13" fmla="*/ 81621 h 180054"/>
                <a:gd name="connsiteX14" fmla="*/ 164950 w 260639"/>
                <a:gd name="connsiteY14" fmla="*/ 40156 h 180054"/>
                <a:gd name="connsiteX15" fmla="*/ 111638 w 260639"/>
                <a:gd name="connsiteY15" fmla="*/ 127643 h 180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60639" h="180054">
                  <a:moveTo>
                    <a:pt x="111638" y="180054"/>
                  </a:moveTo>
                  <a:lnTo>
                    <a:pt x="51490" y="138362"/>
                  </a:lnTo>
                  <a:lnTo>
                    <a:pt x="51490" y="45624"/>
                  </a:lnTo>
                  <a:lnTo>
                    <a:pt x="0" y="45624"/>
                  </a:lnTo>
                  <a:lnTo>
                    <a:pt x="0" y="1425"/>
                  </a:lnTo>
                  <a:lnTo>
                    <a:pt x="104802" y="1425"/>
                  </a:lnTo>
                  <a:lnTo>
                    <a:pt x="104802" y="75242"/>
                  </a:lnTo>
                  <a:lnTo>
                    <a:pt x="106169" y="75242"/>
                  </a:lnTo>
                  <a:cubicBezTo>
                    <a:pt x="120751" y="31954"/>
                    <a:pt x="132142" y="15094"/>
                    <a:pt x="154014" y="5981"/>
                  </a:cubicBezTo>
                  <a:cubicBezTo>
                    <a:pt x="164039" y="1880"/>
                    <a:pt x="174519" y="-398"/>
                    <a:pt x="185455" y="57"/>
                  </a:cubicBezTo>
                  <a:cubicBezTo>
                    <a:pt x="232388" y="-854"/>
                    <a:pt x="260639" y="31954"/>
                    <a:pt x="260639" y="88456"/>
                  </a:cubicBezTo>
                  <a:lnTo>
                    <a:pt x="260639" y="94380"/>
                  </a:lnTo>
                  <a:lnTo>
                    <a:pt x="198669" y="98025"/>
                  </a:lnTo>
                  <a:lnTo>
                    <a:pt x="198669" y="81621"/>
                  </a:lnTo>
                  <a:cubicBezTo>
                    <a:pt x="198669" y="57016"/>
                    <a:pt x="184544" y="40156"/>
                    <a:pt x="164950" y="40156"/>
                  </a:cubicBezTo>
                  <a:cubicBezTo>
                    <a:pt x="135788" y="40156"/>
                    <a:pt x="111638" y="78887"/>
                    <a:pt x="111638" y="12764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4" name="Forme libre : forme 33">
              <a:extLst>
                <a:ext uri="{FF2B5EF4-FFF2-40B4-BE49-F238E27FC236}">
                  <a16:creationId xmlns:a16="http://schemas.microsoft.com/office/drawing/2014/main" id="{762EA780-CD23-405C-A1DA-F5C48FA25FE6}"/>
                </a:ext>
              </a:extLst>
            </p:cNvPr>
            <p:cNvSpPr/>
            <p:nvPr/>
          </p:nvSpPr>
          <p:spPr>
            <a:xfrm rot="8716295">
              <a:off x="276903" y="-12823"/>
              <a:ext cx="36272" cy="27982"/>
            </a:xfrm>
            <a:custGeom>
              <a:avLst/>
              <a:gdLst>
                <a:gd name="connsiteX0" fmla="*/ 36272 w 36272"/>
                <a:gd name="connsiteY0" fmla="*/ 27982 h 27982"/>
                <a:gd name="connsiteX1" fmla="*/ 0 w 36272"/>
                <a:gd name="connsiteY1" fmla="*/ 2840 h 27982"/>
                <a:gd name="connsiteX2" fmla="*/ 9543 w 36272"/>
                <a:gd name="connsiteY2" fmla="*/ 0 h 27982"/>
                <a:gd name="connsiteX3" fmla="*/ 31871 w 36272"/>
                <a:gd name="connsiteY3" fmla="*/ 11392 h 27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272" h="27982">
                  <a:moveTo>
                    <a:pt x="36272" y="27982"/>
                  </a:moveTo>
                  <a:lnTo>
                    <a:pt x="0" y="2840"/>
                  </a:lnTo>
                  <a:lnTo>
                    <a:pt x="9543" y="0"/>
                  </a:lnTo>
                  <a:cubicBezTo>
                    <a:pt x="20479" y="0"/>
                    <a:pt x="27542" y="4784"/>
                    <a:pt x="31871" y="1139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5" name="Forme libre : forme 34">
              <a:extLst>
                <a:ext uri="{FF2B5EF4-FFF2-40B4-BE49-F238E27FC236}">
                  <a16:creationId xmlns:a16="http://schemas.microsoft.com/office/drawing/2014/main" id="{DC9292D8-C340-4592-916E-18D38A8B272A}"/>
                </a:ext>
              </a:extLst>
            </p:cNvPr>
            <p:cNvSpPr/>
            <p:nvPr/>
          </p:nvSpPr>
          <p:spPr>
            <a:xfrm rot="8716295">
              <a:off x="74640" y="-9665"/>
              <a:ext cx="58068" cy="54772"/>
            </a:xfrm>
            <a:custGeom>
              <a:avLst/>
              <a:gdLst>
                <a:gd name="connsiteX0" fmla="*/ 37436 w 58068"/>
                <a:gd name="connsiteY0" fmla="*/ 54772 h 54772"/>
                <a:gd name="connsiteX1" fmla="*/ 0 w 58068"/>
                <a:gd name="connsiteY1" fmla="*/ 28823 h 54772"/>
                <a:gd name="connsiteX2" fmla="*/ 8515 w 58068"/>
                <a:gd name="connsiteY2" fmla="*/ 8658 h 54772"/>
                <a:gd name="connsiteX3" fmla="*/ 29020 w 58068"/>
                <a:gd name="connsiteY3" fmla="*/ 0 h 54772"/>
                <a:gd name="connsiteX4" fmla="*/ 49525 w 58068"/>
                <a:gd name="connsiteY4" fmla="*/ 8658 h 54772"/>
                <a:gd name="connsiteX5" fmla="*/ 49525 w 58068"/>
                <a:gd name="connsiteY5" fmla="*/ 49668 h 54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8068" h="54772">
                  <a:moveTo>
                    <a:pt x="37436" y="54772"/>
                  </a:moveTo>
                  <a:lnTo>
                    <a:pt x="0" y="28823"/>
                  </a:lnTo>
                  <a:lnTo>
                    <a:pt x="8515" y="8658"/>
                  </a:lnTo>
                  <a:cubicBezTo>
                    <a:pt x="13983" y="3190"/>
                    <a:pt x="21273" y="0"/>
                    <a:pt x="29020" y="0"/>
                  </a:cubicBezTo>
                  <a:cubicBezTo>
                    <a:pt x="36766" y="0"/>
                    <a:pt x="44057" y="3190"/>
                    <a:pt x="49525" y="8658"/>
                  </a:cubicBezTo>
                  <a:cubicBezTo>
                    <a:pt x="60916" y="19594"/>
                    <a:pt x="60916" y="38276"/>
                    <a:pt x="49525" y="4966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6" name="Forme libre : forme 35">
              <a:extLst>
                <a:ext uri="{FF2B5EF4-FFF2-40B4-BE49-F238E27FC236}">
                  <a16:creationId xmlns:a16="http://schemas.microsoft.com/office/drawing/2014/main" id="{F81484F6-7C58-4393-9A96-0DFDCEF74A8A}"/>
                </a:ext>
              </a:extLst>
            </p:cNvPr>
            <p:cNvSpPr/>
            <p:nvPr/>
          </p:nvSpPr>
          <p:spPr>
            <a:xfrm rot="8716295">
              <a:off x="13802" y="-10406"/>
              <a:ext cx="30027" cy="20814"/>
            </a:xfrm>
            <a:custGeom>
              <a:avLst/>
              <a:gdLst>
                <a:gd name="connsiteX0" fmla="*/ 30027 w 30027"/>
                <a:gd name="connsiteY0" fmla="*/ 20814 h 20814"/>
                <a:gd name="connsiteX1" fmla="*/ 0 w 30027"/>
                <a:gd name="connsiteY1" fmla="*/ 0 h 20814"/>
                <a:gd name="connsiteX2" fmla="*/ 30027 w 30027"/>
                <a:gd name="connsiteY2" fmla="*/ 0 h 208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027" h="20814">
                  <a:moveTo>
                    <a:pt x="30027" y="20814"/>
                  </a:moveTo>
                  <a:lnTo>
                    <a:pt x="0" y="0"/>
                  </a:lnTo>
                  <a:lnTo>
                    <a:pt x="30027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7" name="Forme libre : forme 36">
              <a:extLst>
                <a:ext uri="{FF2B5EF4-FFF2-40B4-BE49-F238E27FC236}">
                  <a16:creationId xmlns:a16="http://schemas.microsoft.com/office/drawing/2014/main" id="{381A9EC0-7A52-42FE-9B33-A0F06AB54612}"/>
                </a:ext>
              </a:extLst>
            </p:cNvPr>
            <p:cNvSpPr/>
            <p:nvPr/>
          </p:nvSpPr>
          <p:spPr>
            <a:xfrm rot="8716295">
              <a:off x="168048" y="30325"/>
              <a:ext cx="100246" cy="218718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8" name="Forme libre : forme 37">
              <a:extLst>
                <a:ext uri="{FF2B5EF4-FFF2-40B4-BE49-F238E27FC236}">
                  <a16:creationId xmlns:a16="http://schemas.microsoft.com/office/drawing/2014/main" id="{8C2BB8EA-2105-4634-9651-C5E4C73A45C0}"/>
                </a:ext>
              </a:extLst>
            </p:cNvPr>
            <p:cNvSpPr/>
            <p:nvPr/>
          </p:nvSpPr>
          <p:spPr>
            <a:xfrm rot="7484129">
              <a:off x="562078" y="-28476"/>
              <a:ext cx="199362" cy="194378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9" name="Forme libre : forme 38">
              <a:extLst>
                <a:ext uri="{FF2B5EF4-FFF2-40B4-BE49-F238E27FC236}">
                  <a16:creationId xmlns:a16="http://schemas.microsoft.com/office/drawing/2014/main" id="{B55436C2-0C99-404E-B31B-14371D250F69}"/>
                </a:ext>
              </a:extLst>
            </p:cNvPr>
            <p:cNvSpPr/>
            <p:nvPr/>
          </p:nvSpPr>
          <p:spPr>
            <a:xfrm rot="13089394">
              <a:off x="767127" y="-2787"/>
              <a:ext cx="149688" cy="301067"/>
            </a:xfrm>
            <a:custGeom>
              <a:avLst/>
              <a:gdLst>
                <a:gd name="connsiteX0" fmla="*/ 149688 w 149688"/>
                <a:gd name="connsiteY0" fmla="*/ 279622 h 301067"/>
                <a:gd name="connsiteX1" fmla="*/ 122393 w 149688"/>
                <a:gd name="connsiteY1" fmla="*/ 301067 h 301067"/>
                <a:gd name="connsiteX2" fmla="*/ 0 w 149688"/>
                <a:gd name="connsiteY2" fmla="*/ 114672 h 301067"/>
                <a:gd name="connsiteX3" fmla="*/ 0 w 149688"/>
                <a:gd name="connsiteY3" fmla="*/ 38074 h 301067"/>
                <a:gd name="connsiteX4" fmla="*/ 73388 w 149688"/>
                <a:gd name="connsiteY4" fmla="*/ 0 h 301067"/>
                <a:gd name="connsiteX5" fmla="*/ 74492 w 149688"/>
                <a:gd name="connsiteY5" fmla="*/ 153950 h 301067"/>
                <a:gd name="connsiteX6" fmla="*/ 87734 w 149688"/>
                <a:gd name="connsiteY6" fmla="*/ 245547 h 301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9688" h="301067">
                  <a:moveTo>
                    <a:pt x="149688" y="279622"/>
                  </a:moveTo>
                  <a:lnTo>
                    <a:pt x="122393" y="301067"/>
                  </a:lnTo>
                  <a:lnTo>
                    <a:pt x="0" y="114672"/>
                  </a:lnTo>
                  <a:lnTo>
                    <a:pt x="0" y="38074"/>
                  </a:lnTo>
                  <a:lnTo>
                    <a:pt x="73388" y="0"/>
                  </a:lnTo>
                  <a:lnTo>
                    <a:pt x="74492" y="153950"/>
                  </a:lnTo>
                  <a:cubicBezTo>
                    <a:pt x="72836" y="184850"/>
                    <a:pt x="77802" y="216302"/>
                    <a:pt x="87734" y="24554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0" name="Forme libre : forme 39">
              <a:extLst>
                <a:ext uri="{FF2B5EF4-FFF2-40B4-BE49-F238E27FC236}">
                  <a16:creationId xmlns:a16="http://schemas.microsoft.com/office/drawing/2014/main" id="{FD9F6B4D-2D6B-4FAC-BF81-7293EEE6FDDE}"/>
                </a:ext>
              </a:extLst>
            </p:cNvPr>
            <p:cNvSpPr/>
            <p:nvPr/>
          </p:nvSpPr>
          <p:spPr>
            <a:xfrm rot="8716295">
              <a:off x="212141" y="3045028"/>
              <a:ext cx="141256" cy="232388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1" name="Forme libre : forme 40">
              <a:extLst>
                <a:ext uri="{FF2B5EF4-FFF2-40B4-BE49-F238E27FC236}">
                  <a16:creationId xmlns:a16="http://schemas.microsoft.com/office/drawing/2014/main" id="{DEF064D9-00DF-49D7-8FE0-7765F812F844}"/>
                </a:ext>
              </a:extLst>
            </p:cNvPr>
            <p:cNvSpPr/>
            <p:nvPr/>
          </p:nvSpPr>
          <p:spPr>
            <a:xfrm rot="8716295">
              <a:off x="301533" y="3074270"/>
              <a:ext cx="259728" cy="250615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2" name="Forme libre : forme 41">
              <a:extLst>
                <a:ext uri="{FF2B5EF4-FFF2-40B4-BE49-F238E27FC236}">
                  <a16:creationId xmlns:a16="http://schemas.microsoft.com/office/drawing/2014/main" id="{7D59769A-C220-4C3D-A6CA-220172A6B9EB}"/>
                </a:ext>
              </a:extLst>
            </p:cNvPr>
            <p:cNvSpPr/>
            <p:nvPr/>
          </p:nvSpPr>
          <p:spPr>
            <a:xfrm rot="8716295">
              <a:off x="256683" y="2987990"/>
              <a:ext cx="186822" cy="136699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3" name="Forme libre : forme 42">
              <a:extLst>
                <a:ext uri="{FF2B5EF4-FFF2-40B4-BE49-F238E27FC236}">
                  <a16:creationId xmlns:a16="http://schemas.microsoft.com/office/drawing/2014/main" id="{9BB7E8AB-A7DB-40C0-BFE3-4BE169623430}"/>
                </a:ext>
              </a:extLst>
            </p:cNvPr>
            <p:cNvSpPr/>
            <p:nvPr/>
          </p:nvSpPr>
          <p:spPr>
            <a:xfrm rot="8716295">
              <a:off x="99907" y="3133572"/>
              <a:ext cx="54680" cy="546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4" name="Forme libre : forme 43">
              <a:extLst>
                <a:ext uri="{FF2B5EF4-FFF2-40B4-BE49-F238E27FC236}">
                  <a16:creationId xmlns:a16="http://schemas.microsoft.com/office/drawing/2014/main" id="{7FC5B2AF-13D3-4D75-8F1A-8485E88200E9}"/>
                </a:ext>
              </a:extLst>
            </p:cNvPr>
            <p:cNvSpPr/>
            <p:nvPr/>
          </p:nvSpPr>
          <p:spPr>
            <a:xfrm rot="8716295">
              <a:off x="-24996" y="2924899"/>
              <a:ext cx="199362" cy="194378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5" name="Forme libre : forme 44">
              <a:extLst>
                <a:ext uri="{FF2B5EF4-FFF2-40B4-BE49-F238E27FC236}">
                  <a16:creationId xmlns:a16="http://schemas.microsoft.com/office/drawing/2014/main" id="{4C093E7C-07CC-4587-9F43-2960C3F76A19}"/>
                </a:ext>
              </a:extLst>
            </p:cNvPr>
            <p:cNvSpPr/>
            <p:nvPr/>
          </p:nvSpPr>
          <p:spPr>
            <a:xfrm rot="8716295">
              <a:off x="51899" y="2754602"/>
              <a:ext cx="189488" cy="350829"/>
            </a:xfrm>
            <a:custGeom>
              <a:avLst/>
              <a:gdLst>
                <a:gd name="connsiteX0" fmla="*/ 25299 w 189488"/>
                <a:gd name="connsiteY0" fmla="*/ 321238 h 350829"/>
                <a:gd name="connsiteX1" fmla="*/ 0 w 189488"/>
                <a:gd name="connsiteY1" fmla="*/ 220042 h 350829"/>
                <a:gd name="connsiteX2" fmla="*/ 0 w 189488"/>
                <a:gd name="connsiteY2" fmla="*/ 40596 h 350829"/>
                <a:gd name="connsiteX3" fmla="*/ 78250 w 189488"/>
                <a:gd name="connsiteY3" fmla="*/ 0 h 350829"/>
                <a:gd name="connsiteX4" fmla="*/ 79427 w 189488"/>
                <a:gd name="connsiteY4" fmla="*/ 164149 h 350829"/>
                <a:gd name="connsiteX5" fmla="*/ 93547 w 189488"/>
                <a:gd name="connsiteY5" fmla="*/ 261815 h 350829"/>
                <a:gd name="connsiteX6" fmla="*/ 164148 w 189488"/>
                <a:gd name="connsiteY6" fmla="*/ 300646 h 350829"/>
                <a:gd name="connsiteX7" fmla="*/ 189488 w 189488"/>
                <a:gd name="connsiteY7" fmla="*/ 296141 h 350829"/>
                <a:gd name="connsiteX8" fmla="*/ 160617 w 189488"/>
                <a:gd name="connsiteY8" fmla="*/ 337791 h 350829"/>
                <a:gd name="connsiteX9" fmla="*/ 97666 w 189488"/>
                <a:gd name="connsiteY9" fmla="*/ 350655 h 350829"/>
                <a:gd name="connsiteX10" fmla="*/ 25299 w 189488"/>
                <a:gd name="connsiteY10" fmla="*/ 321238 h 350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89488" h="350829">
                  <a:moveTo>
                    <a:pt x="25299" y="321238"/>
                  </a:moveTo>
                  <a:cubicBezTo>
                    <a:pt x="5295" y="301823"/>
                    <a:pt x="0" y="268286"/>
                    <a:pt x="0" y="220042"/>
                  </a:cubicBezTo>
                  <a:lnTo>
                    <a:pt x="0" y="40596"/>
                  </a:lnTo>
                  <a:lnTo>
                    <a:pt x="78250" y="0"/>
                  </a:lnTo>
                  <a:lnTo>
                    <a:pt x="79427" y="164149"/>
                  </a:lnTo>
                  <a:cubicBezTo>
                    <a:pt x="77662" y="197097"/>
                    <a:pt x="82957" y="230632"/>
                    <a:pt x="93547" y="261815"/>
                  </a:cubicBezTo>
                  <a:cubicBezTo>
                    <a:pt x="102961" y="287702"/>
                    <a:pt x="127083" y="300646"/>
                    <a:pt x="164148" y="300646"/>
                  </a:cubicBezTo>
                  <a:lnTo>
                    <a:pt x="189488" y="296141"/>
                  </a:lnTo>
                  <a:lnTo>
                    <a:pt x="160617" y="337791"/>
                  </a:lnTo>
                  <a:lnTo>
                    <a:pt x="97666" y="350655"/>
                  </a:lnTo>
                  <a:cubicBezTo>
                    <a:pt x="70602" y="352420"/>
                    <a:pt x="44126" y="340653"/>
                    <a:pt x="25299" y="32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6" name="Forme libre : forme 45">
              <a:extLst>
                <a:ext uri="{FF2B5EF4-FFF2-40B4-BE49-F238E27FC236}">
                  <a16:creationId xmlns:a16="http://schemas.microsoft.com/office/drawing/2014/main" id="{688A8370-01B0-4015-B50C-26429AAF20C6}"/>
                </a:ext>
              </a:extLst>
            </p:cNvPr>
            <p:cNvSpPr/>
            <p:nvPr/>
          </p:nvSpPr>
          <p:spPr>
            <a:xfrm rot="8716295">
              <a:off x="190085" y="3174524"/>
              <a:ext cx="100246" cy="218718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7" name="Forme libre : forme 46">
              <a:extLst>
                <a:ext uri="{FF2B5EF4-FFF2-40B4-BE49-F238E27FC236}">
                  <a16:creationId xmlns:a16="http://schemas.microsoft.com/office/drawing/2014/main" id="{6DCB6D74-5408-4BF6-81E4-23940339B5D6}"/>
                </a:ext>
              </a:extLst>
            </p:cNvPr>
            <p:cNvSpPr/>
            <p:nvPr/>
          </p:nvSpPr>
          <p:spPr>
            <a:xfrm rot="8716295">
              <a:off x="502599" y="2802136"/>
              <a:ext cx="117588" cy="232388"/>
            </a:xfrm>
            <a:custGeom>
              <a:avLst/>
              <a:gdLst>
                <a:gd name="connsiteX0" fmla="*/ 56529 w 117588"/>
                <a:gd name="connsiteY0" fmla="*/ 232388 h 232388"/>
                <a:gd name="connsiteX1" fmla="*/ 56529 w 117588"/>
                <a:gd name="connsiteY1" fmla="*/ 69717 h 232388"/>
                <a:gd name="connsiteX2" fmla="*/ 56529 w 117588"/>
                <a:gd name="connsiteY2" fmla="*/ 65615 h 232388"/>
                <a:gd name="connsiteX3" fmla="*/ 36025 w 117588"/>
                <a:gd name="connsiteY3" fmla="*/ 50123 h 232388"/>
                <a:gd name="connsiteX4" fmla="*/ 0 w 117588"/>
                <a:gd name="connsiteY4" fmla="*/ 50123 h 232388"/>
                <a:gd name="connsiteX5" fmla="*/ 41458 w 117588"/>
                <a:gd name="connsiteY5" fmla="*/ 0 h 232388"/>
                <a:gd name="connsiteX6" fmla="*/ 60630 w 117588"/>
                <a:gd name="connsiteY6" fmla="*/ 0 h 232388"/>
                <a:gd name="connsiteX7" fmla="*/ 117588 w 117588"/>
                <a:gd name="connsiteY7" fmla="*/ 50123 h 232388"/>
                <a:gd name="connsiteX8" fmla="*/ 117588 w 117588"/>
                <a:gd name="connsiteY8" fmla="*/ 208238 h 232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7588" h="232388">
                  <a:moveTo>
                    <a:pt x="56529" y="232388"/>
                  </a:moveTo>
                  <a:lnTo>
                    <a:pt x="56529" y="69717"/>
                  </a:lnTo>
                  <a:cubicBezTo>
                    <a:pt x="56529" y="68349"/>
                    <a:pt x="56529" y="66983"/>
                    <a:pt x="56529" y="65615"/>
                  </a:cubicBezTo>
                  <a:cubicBezTo>
                    <a:pt x="55163" y="55591"/>
                    <a:pt x="46049" y="48756"/>
                    <a:pt x="36025" y="50123"/>
                  </a:cubicBezTo>
                  <a:lnTo>
                    <a:pt x="0" y="50123"/>
                  </a:lnTo>
                  <a:lnTo>
                    <a:pt x="41458" y="0"/>
                  </a:lnTo>
                  <a:lnTo>
                    <a:pt x="60630" y="0"/>
                  </a:lnTo>
                  <a:cubicBezTo>
                    <a:pt x="97539" y="0"/>
                    <a:pt x="117588" y="15948"/>
                    <a:pt x="117588" y="50123"/>
                  </a:cubicBezTo>
                  <a:lnTo>
                    <a:pt x="117588" y="20823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8" name="Forme libre : forme 47">
              <a:extLst>
                <a:ext uri="{FF2B5EF4-FFF2-40B4-BE49-F238E27FC236}">
                  <a16:creationId xmlns:a16="http://schemas.microsoft.com/office/drawing/2014/main" id="{1C8E5FC7-1EC6-4A61-8841-086003F0C489}"/>
                </a:ext>
              </a:extLst>
            </p:cNvPr>
            <p:cNvSpPr/>
            <p:nvPr/>
          </p:nvSpPr>
          <p:spPr>
            <a:xfrm rot="8716295">
              <a:off x="389006" y="2883420"/>
              <a:ext cx="54680" cy="546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9" name="Forme libre : forme 48">
              <a:extLst>
                <a:ext uri="{FF2B5EF4-FFF2-40B4-BE49-F238E27FC236}">
                  <a16:creationId xmlns:a16="http://schemas.microsoft.com/office/drawing/2014/main" id="{7DC0CB4D-4FD0-4D9B-B2C2-858272330F0A}"/>
                </a:ext>
              </a:extLst>
            </p:cNvPr>
            <p:cNvSpPr/>
            <p:nvPr/>
          </p:nvSpPr>
          <p:spPr>
            <a:xfrm rot="8716295">
              <a:off x="264104" y="2674747"/>
              <a:ext cx="199362" cy="194378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0" name="Forme libre : forme 49">
              <a:extLst>
                <a:ext uri="{FF2B5EF4-FFF2-40B4-BE49-F238E27FC236}">
                  <a16:creationId xmlns:a16="http://schemas.microsoft.com/office/drawing/2014/main" id="{064D1685-AC82-4A9A-9B6A-8874B7F1BB94}"/>
                </a:ext>
              </a:extLst>
            </p:cNvPr>
            <p:cNvSpPr/>
            <p:nvPr/>
          </p:nvSpPr>
          <p:spPr>
            <a:xfrm rot="8716295">
              <a:off x="479184" y="2924372"/>
              <a:ext cx="100246" cy="218719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1" name="Forme libre : forme 50">
              <a:extLst>
                <a:ext uri="{FF2B5EF4-FFF2-40B4-BE49-F238E27FC236}">
                  <a16:creationId xmlns:a16="http://schemas.microsoft.com/office/drawing/2014/main" id="{87EBC422-A763-4482-91D6-7BE55F9FD79C}"/>
                </a:ext>
              </a:extLst>
            </p:cNvPr>
            <p:cNvSpPr/>
            <p:nvPr/>
          </p:nvSpPr>
          <p:spPr>
            <a:xfrm rot="8716295">
              <a:off x="237733" y="2774772"/>
              <a:ext cx="72447" cy="72447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2" name="Forme libre : forme 51">
              <a:extLst>
                <a:ext uri="{FF2B5EF4-FFF2-40B4-BE49-F238E27FC236}">
                  <a16:creationId xmlns:a16="http://schemas.microsoft.com/office/drawing/2014/main" id="{C8817322-6F29-4F5A-9318-B7390016D4B3}"/>
                </a:ext>
              </a:extLst>
            </p:cNvPr>
            <p:cNvSpPr/>
            <p:nvPr/>
          </p:nvSpPr>
          <p:spPr>
            <a:xfrm rot="7484129">
              <a:off x="609980" y="3142825"/>
              <a:ext cx="20881" cy="31001"/>
            </a:xfrm>
            <a:custGeom>
              <a:avLst/>
              <a:gdLst>
                <a:gd name="connsiteX0" fmla="*/ 10218 w 20881"/>
                <a:gd name="connsiteY0" fmla="*/ 31001 h 31001"/>
                <a:gd name="connsiteX1" fmla="*/ 0 w 20881"/>
                <a:gd name="connsiteY1" fmla="*/ 11992 h 31001"/>
                <a:gd name="connsiteX2" fmla="*/ 20881 w 20881"/>
                <a:gd name="connsiteY2" fmla="*/ 0 h 31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881" h="31001">
                  <a:moveTo>
                    <a:pt x="10218" y="31001"/>
                  </a:moveTo>
                  <a:lnTo>
                    <a:pt x="0" y="11992"/>
                  </a:lnTo>
                  <a:lnTo>
                    <a:pt x="20881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3" name="Forme libre : forme 52">
              <a:extLst>
                <a:ext uri="{FF2B5EF4-FFF2-40B4-BE49-F238E27FC236}">
                  <a16:creationId xmlns:a16="http://schemas.microsoft.com/office/drawing/2014/main" id="{46744635-E730-4C41-8A13-E333A55372CF}"/>
                </a:ext>
              </a:extLst>
            </p:cNvPr>
            <p:cNvSpPr/>
            <p:nvPr/>
          </p:nvSpPr>
          <p:spPr>
            <a:xfrm rot="8716295">
              <a:off x="579469" y="2817204"/>
              <a:ext cx="54680" cy="546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4" name="Forme libre : forme 53">
              <a:extLst>
                <a:ext uri="{FF2B5EF4-FFF2-40B4-BE49-F238E27FC236}">
                  <a16:creationId xmlns:a16="http://schemas.microsoft.com/office/drawing/2014/main" id="{F45D3DD9-423D-4BBB-869C-F6EFA21805AB}"/>
                </a:ext>
              </a:extLst>
            </p:cNvPr>
            <p:cNvSpPr/>
            <p:nvPr/>
          </p:nvSpPr>
          <p:spPr>
            <a:xfrm rot="8716295">
              <a:off x="437995" y="3716235"/>
              <a:ext cx="102679" cy="232388"/>
            </a:xfrm>
            <a:custGeom>
              <a:avLst/>
              <a:gdLst>
                <a:gd name="connsiteX0" fmla="*/ 41620 w 102679"/>
                <a:gd name="connsiteY0" fmla="*/ 232388 h 232388"/>
                <a:gd name="connsiteX1" fmla="*/ 41620 w 102679"/>
                <a:gd name="connsiteY1" fmla="*/ 69717 h 232388"/>
                <a:gd name="connsiteX2" fmla="*/ 41620 w 102679"/>
                <a:gd name="connsiteY2" fmla="*/ 65615 h 232388"/>
                <a:gd name="connsiteX3" fmla="*/ 21116 w 102679"/>
                <a:gd name="connsiteY3" fmla="*/ 50123 h 232388"/>
                <a:gd name="connsiteX4" fmla="*/ 0 w 102679"/>
                <a:gd name="connsiteY4" fmla="*/ 50123 h 232388"/>
                <a:gd name="connsiteX5" fmla="*/ 41457 w 102679"/>
                <a:gd name="connsiteY5" fmla="*/ 0 h 232388"/>
                <a:gd name="connsiteX6" fmla="*/ 45721 w 102679"/>
                <a:gd name="connsiteY6" fmla="*/ 0 h 232388"/>
                <a:gd name="connsiteX7" fmla="*/ 102679 w 102679"/>
                <a:gd name="connsiteY7" fmla="*/ 50123 h 232388"/>
                <a:gd name="connsiteX8" fmla="*/ 102679 w 102679"/>
                <a:gd name="connsiteY8" fmla="*/ 208238 h 232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2679" h="232388">
                  <a:moveTo>
                    <a:pt x="41620" y="232388"/>
                  </a:moveTo>
                  <a:lnTo>
                    <a:pt x="41620" y="69717"/>
                  </a:lnTo>
                  <a:cubicBezTo>
                    <a:pt x="41620" y="68349"/>
                    <a:pt x="41620" y="66983"/>
                    <a:pt x="41620" y="65615"/>
                  </a:cubicBezTo>
                  <a:cubicBezTo>
                    <a:pt x="40254" y="55591"/>
                    <a:pt x="31140" y="48756"/>
                    <a:pt x="21116" y="50123"/>
                  </a:cubicBezTo>
                  <a:lnTo>
                    <a:pt x="0" y="50123"/>
                  </a:lnTo>
                  <a:lnTo>
                    <a:pt x="41457" y="0"/>
                  </a:lnTo>
                  <a:lnTo>
                    <a:pt x="45721" y="0"/>
                  </a:lnTo>
                  <a:cubicBezTo>
                    <a:pt x="82630" y="0"/>
                    <a:pt x="102679" y="15948"/>
                    <a:pt x="102679" y="50123"/>
                  </a:cubicBezTo>
                  <a:lnTo>
                    <a:pt x="102679" y="20823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5" name="Forme libre : forme 54">
              <a:extLst>
                <a:ext uri="{FF2B5EF4-FFF2-40B4-BE49-F238E27FC236}">
                  <a16:creationId xmlns:a16="http://schemas.microsoft.com/office/drawing/2014/main" id="{ED8CF43C-CF7C-4BA1-A2FE-67EA395CA09E}"/>
                </a:ext>
              </a:extLst>
            </p:cNvPr>
            <p:cNvSpPr/>
            <p:nvPr/>
          </p:nvSpPr>
          <p:spPr>
            <a:xfrm rot="8716295">
              <a:off x="482715" y="3669965"/>
              <a:ext cx="154563" cy="124897"/>
            </a:xfrm>
            <a:custGeom>
              <a:avLst/>
              <a:gdLst>
                <a:gd name="connsiteX0" fmla="*/ 0 w 154563"/>
                <a:gd name="connsiteY0" fmla="*/ 124897 h 124897"/>
                <a:gd name="connsiteX1" fmla="*/ 95474 w 154563"/>
                <a:gd name="connsiteY1" fmla="*/ 9467 h 124897"/>
                <a:gd name="connsiteX2" fmla="*/ 96067 w 154563"/>
                <a:gd name="connsiteY2" fmla="*/ 9000 h 124897"/>
                <a:gd name="connsiteX3" fmla="*/ 126312 w 154563"/>
                <a:gd name="connsiteY3" fmla="*/ 0 h 124897"/>
                <a:gd name="connsiteX4" fmla="*/ 154563 w 154563"/>
                <a:gd name="connsiteY4" fmla="*/ 33719 h 124897"/>
                <a:gd name="connsiteX5" fmla="*/ 128135 w 154563"/>
                <a:gd name="connsiteY5" fmla="*/ 69261 h 124897"/>
                <a:gd name="connsiteX6" fmla="*/ 128590 w 154563"/>
                <a:gd name="connsiteY6" fmla="*/ 69261 h 124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4563" h="124897">
                  <a:moveTo>
                    <a:pt x="0" y="124897"/>
                  </a:moveTo>
                  <a:lnTo>
                    <a:pt x="95474" y="9467"/>
                  </a:lnTo>
                  <a:lnTo>
                    <a:pt x="96067" y="9000"/>
                  </a:lnTo>
                  <a:cubicBezTo>
                    <a:pt x="105351" y="4215"/>
                    <a:pt x="115604" y="1139"/>
                    <a:pt x="126312" y="0"/>
                  </a:cubicBezTo>
                  <a:cubicBezTo>
                    <a:pt x="148184" y="0"/>
                    <a:pt x="154563" y="19138"/>
                    <a:pt x="154563" y="33719"/>
                  </a:cubicBezTo>
                  <a:cubicBezTo>
                    <a:pt x="153196" y="49668"/>
                    <a:pt x="142715" y="62882"/>
                    <a:pt x="128135" y="69261"/>
                  </a:cubicBezTo>
                  <a:lnTo>
                    <a:pt x="128590" y="6926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6" name="Forme libre : forme 55">
              <a:extLst>
                <a:ext uri="{FF2B5EF4-FFF2-40B4-BE49-F238E27FC236}">
                  <a16:creationId xmlns:a16="http://schemas.microsoft.com/office/drawing/2014/main" id="{94419DA7-4FA9-4B3A-A597-4A77C7270E97}"/>
                </a:ext>
              </a:extLst>
            </p:cNvPr>
            <p:cNvSpPr/>
            <p:nvPr/>
          </p:nvSpPr>
          <p:spPr>
            <a:xfrm rot="8716295">
              <a:off x="323074" y="3793271"/>
              <a:ext cx="54680" cy="546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7" name="Forme libre : forme 56">
              <a:extLst>
                <a:ext uri="{FF2B5EF4-FFF2-40B4-BE49-F238E27FC236}">
                  <a16:creationId xmlns:a16="http://schemas.microsoft.com/office/drawing/2014/main" id="{257E3707-EE8A-42EE-BD7C-8A9DF0A693B1}"/>
                </a:ext>
              </a:extLst>
            </p:cNvPr>
            <p:cNvSpPr/>
            <p:nvPr/>
          </p:nvSpPr>
          <p:spPr>
            <a:xfrm rot="8716295">
              <a:off x="198171" y="3584598"/>
              <a:ext cx="199362" cy="194378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8" name="Forme libre : forme 57">
              <a:extLst>
                <a:ext uri="{FF2B5EF4-FFF2-40B4-BE49-F238E27FC236}">
                  <a16:creationId xmlns:a16="http://schemas.microsoft.com/office/drawing/2014/main" id="{C65F5389-D97F-46DE-8FF7-8A4BF4E7D15E}"/>
                </a:ext>
              </a:extLst>
            </p:cNvPr>
            <p:cNvSpPr/>
            <p:nvPr/>
          </p:nvSpPr>
          <p:spPr>
            <a:xfrm rot="8716295">
              <a:off x="186119" y="3445818"/>
              <a:ext cx="288290" cy="347125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9" name="Forme libre : forme 58">
              <a:extLst>
                <a:ext uri="{FF2B5EF4-FFF2-40B4-BE49-F238E27FC236}">
                  <a16:creationId xmlns:a16="http://schemas.microsoft.com/office/drawing/2014/main" id="{037E282F-59A0-4579-B4C4-BCB4290625BC}"/>
                </a:ext>
              </a:extLst>
            </p:cNvPr>
            <p:cNvSpPr/>
            <p:nvPr/>
          </p:nvSpPr>
          <p:spPr>
            <a:xfrm rot="8716295">
              <a:off x="410218" y="3834716"/>
              <a:ext cx="103435" cy="219174"/>
            </a:xfrm>
            <a:custGeom>
              <a:avLst/>
              <a:gdLst>
                <a:gd name="connsiteX0" fmla="*/ 103435 w 103435"/>
                <a:gd name="connsiteY0" fmla="*/ 219174 h 219174"/>
                <a:gd name="connsiteX1" fmla="*/ 43288 w 103435"/>
                <a:gd name="connsiteY1" fmla="*/ 161305 h 219174"/>
                <a:gd name="connsiteX2" fmla="*/ 43288 w 103435"/>
                <a:gd name="connsiteY2" fmla="*/ 16404 h 219174"/>
                <a:gd name="connsiteX3" fmla="*/ 0 w 103435"/>
                <a:gd name="connsiteY3" fmla="*/ 16404 h 219174"/>
                <a:gd name="connsiteX4" fmla="*/ 0 w 103435"/>
                <a:gd name="connsiteY4" fmla="*/ 16028 h 219174"/>
                <a:gd name="connsiteX5" fmla="*/ 11583 w 103435"/>
                <a:gd name="connsiteY5" fmla="*/ 2023 h 219174"/>
                <a:gd name="connsiteX6" fmla="*/ 103435 w 103435"/>
                <a:gd name="connsiteY6" fmla="*/ 0 h 219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3435" h="219174">
                  <a:moveTo>
                    <a:pt x="103435" y="219174"/>
                  </a:moveTo>
                  <a:lnTo>
                    <a:pt x="43288" y="161305"/>
                  </a:lnTo>
                  <a:lnTo>
                    <a:pt x="43288" y="16404"/>
                  </a:lnTo>
                  <a:lnTo>
                    <a:pt x="0" y="16404"/>
                  </a:lnTo>
                  <a:lnTo>
                    <a:pt x="0" y="16028"/>
                  </a:lnTo>
                  <a:lnTo>
                    <a:pt x="11583" y="2023"/>
                  </a:lnTo>
                  <a:lnTo>
                    <a:pt x="103435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0" name="Forme libre : forme 59">
              <a:extLst>
                <a:ext uri="{FF2B5EF4-FFF2-40B4-BE49-F238E27FC236}">
                  <a16:creationId xmlns:a16="http://schemas.microsoft.com/office/drawing/2014/main" id="{37921CBB-E51C-43E1-B123-E65D8AC51158}"/>
                </a:ext>
              </a:extLst>
            </p:cNvPr>
            <p:cNvSpPr/>
            <p:nvPr/>
          </p:nvSpPr>
          <p:spPr>
            <a:xfrm rot="8716295">
              <a:off x="487452" y="3349370"/>
              <a:ext cx="151162" cy="195873"/>
            </a:xfrm>
            <a:custGeom>
              <a:avLst/>
              <a:gdLst>
                <a:gd name="connsiteX0" fmla="*/ 38025 w 151162"/>
                <a:gd name="connsiteY0" fmla="*/ 195873 h 195873"/>
                <a:gd name="connsiteX1" fmla="*/ 0 w 151162"/>
                <a:gd name="connsiteY1" fmla="*/ 125130 h 195873"/>
                <a:gd name="connsiteX2" fmla="*/ 103497 w 151162"/>
                <a:gd name="connsiteY2" fmla="*/ 0 h 195873"/>
                <a:gd name="connsiteX3" fmla="*/ 151162 w 151162"/>
                <a:gd name="connsiteY3" fmla="*/ 0 h 195873"/>
                <a:gd name="connsiteX4" fmla="*/ 151162 w 151162"/>
                <a:gd name="connsiteY4" fmla="*/ 55323 h 195873"/>
                <a:gd name="connsiteX5" fmla="*/ 86370 w 151162"/>
                <a:gd name="connsiteY5" fmla="*/ 55323 h 195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1162" h="195873">
                  <a:moveTo>
                    <a:pt x="38025" y="195873"/>
                  </a:moveTo>
                  <a:lnTo>
                    <a:pt x="0" y="125130"/>
                  </a:lnTo>
                  <a:lnTo>
                    <a:pt x="103497" y="0"/>
                  </a:lnTo>
                  <a:lnTo>
                    <a:pt x="151162" y="0"/>
                  </a:lnTo>
                  <a:lnTo>
                    <a:pt x="151162" y="55323"/>
                  </a:lnTo>
                  <a:lnTo>
                    <a:pt x="86370" y="5532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1" name="Forme libre : forme 60">
              <a:extLst>
                <a:ext uri="{FF2B5EF4-FFF2-40B4-BE49-F238E27FC236}">
                  <a16:creationId xmlns:a16="http://schemas.microsoft.com/office/drawing/2014/main" id="{68B03E96-81ED-4B40-8554-E2A6EBD56341}"/>
                </a:ext>
              </a:extLst>
            </p:cNvPr>
            <p:cNvSpPr/>
            <p:nvPr/>
          </p:nvSpPr>
          <p:spPr>
            <a:xfrm rot="8716295">
              <a:off x="460900" y="3434471"/>
              <a:ext cx="72447" cy="72447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2" name="Forme libre : forme 61">
              <a:extLst>
                <a:ext uri="{FF2B5EF4-FFF2-40B4-BE49-F238E27FC236}">
                  <a16:creationId xmlns:a16="http://schemas.microsoft.com/office/drawing/2014/main" id="{C52C6CD7-A27E-4AF6-B5EE-B07616DE84B1}"/>
                </a:ext>
              </a:extLst>
            </p:cNvPr>
            <p:cNvSpPr/>
            <p:nvPr/>
          </p:nvSpPr>
          <p:spPr>
            <a:xfrm rot="8716295">
              <a:off x="417336" y="4258920"/>
              <a:ext cx="147637" cy="195874"/>
            </a:xfrm>
            <a:custGeom>
              <a:avLst/>
              <a:gdLst>
                <a:gd name="connsiteX0" fmla="*/ 34500 w 147637"/>
                <a:gd name="connsiteY0" fmla="*/ 195874 h 195874"/>
                <a:gd name="connsiteX1" fmla="*/ 0 w 147637"/>
                <a:gd name="connsiteY1" fmla="*/ 131688 h 195874"/>
                <a:gd name="connsiteX2" fmla="*/ 108921 w 147637"/>
                <a:gd name="connsiteY2" fmla="*/ 0 h 195874"/>
                <a:gd name="connsiteX3" fmla="*/ 147637 w 147637"/>
                <a:gd name="connsiteY3" fmla="*/ 0 h 195874"/>
                <a:gd name="connsiteX4" fmla="*/ 147637 w 147637"/>
                <a:gd name="connsiteY4" fmla="*/ 55323 h 195874"/>
                <a:gd name="connsiteX5" fmla="*/ 82845 w 147637"/>
                <a:gd name="connsiteY5" fmla="*/ 55323 h 195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7637" h="195874">
                  <a:moveTo>
                    <a:pt x="34500" y="195874"/>
                  </a:moveTo>
                  <a:lnTo>
                    <a:pt x="0" y="131688"/>
                  </a:lnTo>
                  <a:lnTo>
                    <a:pt x="108921" y="0"/>
                  </a:lnTo>
                  <a:lnTo>
                    <a:pt x="147637" y="0"/>
                  </a:lnTo>
                  <a:lnTo>
                    <a:pt x="147637" y="55323"/>
                  </a:lnTo>
                  <a:lnTo>
                    <a:pt x="82845" y="5532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3" name="Forme libre : forme 62">
              <a:extLst>
                <a:ext uri="{FF2B5EF4-FFF2-40B4-BE49-F238E27FC236}">
                  <a16:creationId xmlns:a16="http://schemas.microsoft.com/office/drawing/2014/main" id="{84D508C3-C6B4-485B-A5F5-34B80072C9C1}"/>
                </a:ext>
              </a:extLst>
            </p:cNvPr>
            <p:cNvSpPr/>
            <p:nvPr/>
          </p:nvSpPr>
          <p:spPr>
            <a:xfrm rot="8716295">
              <a:off x="330834" y="4134902"/>
              <a:ext cx="254613" cy="91157"/>
            </a:xfrm>
            <a:custGeom>
              <a:avLst/>
              <a:gdLst>
                <a:gd name="connsiteX0" fmla="*/ 0 w 254613"/>
                <a:gd name="connsiteY0" fmla="*/ 68911 h 91157"/>
                <a:gd name="connsiteX1" fmla="*/ 56997 w 254613"/>
                <a:gd name="connsiteY1" fmla="*/ 0 h 91157"/>
                <a:gd name="connsiteX2" fmla="*/ 57517 w 254613"/>
                <a:gd name="connsiteY2" fmla="*/ 2143 h 91157"/>
                <a:gd name="connsiteX3" fmla="*/ 128118 w 254613"/>
                <a:gd name="connsiteY3" fmla="*/ 40974 h 91157"/>
                <a:gd name="connsiteX4" fmla="*/ 181070 w 254613"/>
                <a:gd name="connsiteY4" fmla="*/ 31560 h 91157"/>
                <a:gd name="connsiteX5" fmla="*/ 253437 w 254613"/>
                <a:gd name="connsiteY5" fmla="*/ 2143 h 91157"/>
                <a:gd name="connsiteX6" fmla="*/ 254613 w 254613"/>
                <a:gd name="connsiteY6" fmla="*/ 9791 h 91157"/>
                <a:gd name="connsiteX7" fmla="*/ 254613 w 254613"/>
                <a:gd name="connsiteY7" fmla="*/ 15674 h 91157"/>
                <a:gd name="connsiteX8" fmla="*/ 61636 w 254613"/>
                <a:gd name="connsiteY8" fmla="*/ 90983 h 91157"/>
                <a:gd name="connsiteX9" fmla="*/ 22363 w 254613"/>
                <a:gd name="connsiteY9" fmla="*/ 84217 h 91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54613" h="91157">
                  <a:moveTo>
                    <a:pt x="0" y="68911"/>
                  </a:moveTo>
                  <a:lnTo>
                    <a:pt x="56997" y="0"/>
                  </a:lnTo>
                  <a:lnTo>
                    <a:pt x="57517" y="2143"/>
                  </a:lnTo>
                  <a:cubicBezTo>
                    <a:pt x="66931" y="28030"/>
                    <a:pt x="91053" y="40974"/>
                    <a:pt x="128118" y="40974"/>
                  </a:cubicBezTo>
                  <a:cubicBezTo>
                    <a:pt x="146357" y="40385"/>
                    <a:pt x="164008" y="36855"/>
                    <a:pt x="181070" y="31560"/>
                  </a:cubicBezTo>
                  <a:cubicBezTo>
                    <a:pt x="205780" y="23912"/>
                    <a:pt x="229903" y="13910"/>
                    <a:pt x="253437" y="2143"/>
                  </a:cubicBezTo>
                  <a:cubicBezTo>
                    <a:pt x="254025" y="4496"/>
                    <a:pt x="254613" y="7438"/>
                    <a:pt x="254613" y="9791"/>
                  </a:cubicBezTo>
                  <a:lnTo>
                    <a:pt x="254613" y="15674"/>
                  </a:lnTo>
                  <a:cubicBezTo>
                    <a:pt x="192249" y="69215"/>
                    <a:pt x="110468" y="88042"/>
                    <a:pt x="61636" y="90983"/>
                  </a:cubicBezTo>
                  <a:cubicBezTo>
                    <a:pt x="48104" y="91866"/>
                    <a:pt x="34719" y="89365"/>
                    <a:pt x="22363" y="8421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4" name="Forme libre : forme 63">
              <a:extLst>
                <a:ext uri="{FF2B5EF4-FFF2-40B4-BE49-F238E27FC236}">
                  <a16:creationId xmlns:a16="http://schemas.microsoft.com/office/drawing/2014/main" id="{EC6E74C7-E8C8-4278-8439-CD28F952257D}"/>
                </a:ext>
              </a:extLst>
            </p:cNvPr>
            <p:cNvSpPr/>
            <p:nvPr/>
          </p:nvSpPr>
          <p:spPr>
            <a:xfrm rot="8716295">
              <a:off x="-3428" y="2405990"/>
              <a:ext cx="142167" cy="208592"/>
            </a:xfrm>
            <a:custGeom>
              <a:avLst/>
              <a:gdLst>
                <a:gd name="connsiteX0" fmla="*/ 81108 w 142167"/>
                <a:gd name="connsiteY0" fmla="*/ 208592 h 208592"/>
                <a:gd name="connsiteX1" fmla="*/ 81108 w 142167"/>
                <a:gd name="connsiteY1" fmla="*/ 69717 h 208592"/>
                <a:gd name="connsiteX2" fmla="*/ 81108 w 142167"/>
                <a:gd name="connsiteY2" fmla="*/ 65615 h 208592"/>
                <a:gd name="connsiteX3" fmla="*/ 60604 w 142167"/>
                <a:gd name="connsiteY3" fmla="*/ 50123 h 208592"/>
                <a:gd name="connsiteX4" fmla="*/ 0 w 142167"/>
                <a:gd name="connsiteY4" fmla="*/ 50123 h 208592"/>
                <a:gd name="connsiteX5" fmla="*/ 0 w 142167"/>
                <a:gd name="connsiteY5" fmla="*/ 0 h 208592"/>
                <a:gd name="connsiteX6" fmla="*/ 85210 w 142167"/>
                <a:gd name="connsiteY6" fmla="*/ 0 h 208592"/>
                <a:gd name="connsiteX7" fmla="*/ 142167 w 142167"/>
                <a:gd name="connsiteY7" fmla="*/ 50123 h 208592"/>
                <a:gd name="connsiteX8" fmla="*/ 142167 w 142167"/>
                <a:gd name="connsiteY8" fmla="*/ 120504 h 20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2167" h="208592">
                  <a:moveTo>
                    <a:pt x="81108" y="208592"/>
                  </a:moveTo>
                  <a:lnTo>
                    <a:pt x="81108" y="69717"/>
                  </a:lnTo>
                  <a:cubicBezTo>
                    <a:pt x="81108" y="68350"/>
                    <a:pt x="81108" y="66983"/>
                    <a:pt x="81108" y="65615"/>
                  </a:cubicBezTo>
                  <a:cubicBezTo>
                    <a:pt x="79742" y="55591"/>
                    <a:pt x="70628" y="48756"/>
                    <a:pt x="60604" y="50123"/>
                  </a:cubicBezTo>
                  <a:lnTo>
                    <a:pt x="0" y="50123"/>
                  </a:lnTo>
                  <a:lnTo>
                    <a:pt x="0" y="0"/>
                  </a:lnTo>
                  <a:lnTo>
                    <a:pt x="85210" y="0"/>
                  </a:lnTo>
                  <a:cubicBezTo>
                    <a:pt x="122118" y="0"/>
                    <a:pt x="142167" y="15948"/>
                    <a:pt x="142167" y="50123"/>
                  </a:cubicBezTo>
                  <a:lnTo>
                    <a:pt x="142167" y="12050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5" name="Forme libre : forme 64">
              <a:extLst>
                <a:ext uri="{FF2B5EF4-FFF2-40B4-BE49-F238E27FC236}">
                  <a16:creationId xmlns:a16="http://schemas.microsoft.com/office/drawing/2014/main" id="{D520BAC4-B868-44B7-95D9-2EE8391B3C6B}"/>
                </a:ext>
              </a:extLst>
            </p:cNvPr>
            <p:cNvSpPr/>
            <p:nvPr/>
          </p:nvSpPr>
          <p:spPr>
            <a:xfrm rot="8716295">
              <a:off x="80015" y="2413296"/>
              <a:ext cx="259728" cy="250615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6" name="Forme libre : forme 65">
              <a:extLst>
                <a:ext uri="{FF2B5EF4-FFF2-40B4-BE49-F238E27FC236}">
                  <a16:creationId xmlns:a16="http://schemas.microsoft.com/office/drawing/2014/main" id="{B5EF62D9-41D1-45E9-AC94-F5CB274761DB}"/>
                </a:ext>
              </a:extLst>
            </p:cNvPr>
            <p:cNvSpPr/>
            <p:nvPr/>
          </p:nvSpPr>
          <p:spPr>
            <a:xfrm rot="8716295">
              <a:off x="35165" y="2327016"/>
              <a:ext cx="186822" cy="136699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7" name="Forme libre : forme 66">
              <a:extLst>
                <a:ext uri="{FF2B5EF4-FFF2-40B4-BE49-F238E27FC236}">
                  <a16:creationId xmlns:a16="http://schemas.microsoft.com/office/drawing/2014/main" id="{04042CBF-1B59-45AE-BE13-5B18B935A628}"/>
                </a:ext>
              </a:extLst>
            </p:cNvPr>
            <p:cNvSpPr/>
            <p:nvPr/>
          </p:nvSpPr>
          <p:spPr>
            <a:xfrm rot="8716295">
              <a:off x="-20257" y="2217087"/>
              <a:ext cx="78731" cy="180665"/>
            </a:xfrm>
            <a:custGeom>
              <a:avLst/>
              <a:gdLst>
                <a:gd name="connsiteX0" fmla="*/ 0 w 78731"/>
                <a:gd name="connsiteY0" fmla="*/ 180665 h 180665"/>
                <a:gd name="connsiteX1" fmla="*/ 0 w 78731"/>
                <a:gd name="connsiteY1" fmla="*/ 40596 h 180665"/>
                <a:gd name="connsiteX2" fmla="*/ 78250 w 78731"/>
                <a:gd name="connsiteY2" fmla="*/ 0 h 180665"/>
                <a:gd name="connsiteX3" fmla="*/ 78731 w 78731"/>
                <a:gd name="connsiteY3" fmla="*/ 67083 h 1806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731" h="180665">
                  <a:moveTo>
                    <a:pt x="0" y="180665"/>
                  </a:moveTo>
                  <a:lnTo>
                    <a:pt x="0" y="40596"/>
                  </a:lnTo>
                  <a:lnTo>
                    <a:pt x="78250" y="0"/>
                  </a:lnTo>
                  <a:lnTo>
                    <a:pt x="78731" y="6708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8" name="Forme libre : forme 67">
              <a:extLst>
                <a:ext uri="{FF2B5EF4-FFF2-40B4-BE49-F238E27FC236}">
                  <a16:creationId xmlns:a16="http://schemas.microsoft.com/office/drawing/2014/main" id="{0410D1BB-FA4B-4764-B69F-36702E23237B}"/>
                </a:ext>
              </a:extLst>
            </p:cNvPr>
            <p:cNvSpPr/>
            <p:nvPr/>
          </p:nvSpPr>
          <p:spPr>
            <a:xfrm rot="8716295">
              <a:off x="-15341" y="2575209"/>
              <a:ext cx="103435" cy="152027"/>
            </a:xfrm>
            <a:custGeom>
              <a:avLst/>
              <a:gdLst>
                <a:gd name="connsiteX0" fmla="*/ 43288 w 103435"/>
                <a:gd name="connsiteY0" fmla="*/ 152027 h 152027"/>
                <a:gd name="connsiteX1" fmla="*/ 43288 w 103435"/>
                <a:gd name="connsiteY1" fmla="*/ 16404 h 152027"/>
                <a:gd name="connsiteX2" fmla="*/ 0 w 103435"/>
                <a:gd name="connsiteY2" fmla="*/ 16404 h 152027"/>
                <a:gd name="connsiteX3" fmla="*/ 0 w 103435"/>
                <a:gd name="connsiteY3" fmla="*/ 2278 h 152027"/>
                <a:gd name="connsiteX4" fmla="*/ 103435 w 103435"/>
                <a:gd name="connsiteY4" fmla="*/ 0 h 152027"/>
                <a:gd name="connsiteX5" fmla="*/ 103435 w 103435"/>
                <a:gd name="connsiteY5" fmla="*/ 65255 h 152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3435" h="152027">
                  <a:moveTo>
                    <a:pt x="43288" y="152027"/>
                  </a:moveTo>
                  <a:lnTo>
                    <a:pt x="43288" y="16404"/>
                  </a:lnTo>
                  <a:lnTo>
                    <a:pt x="0" y="16404"/>
                  </a:lnTo>
                  <a:lnTo>
                    <a:pt x="0" y="2278"/>
                  </a:lnTo>
                  <a:cubicBezTo>
                    <a:pt x="32808" y="3645"/>
                    <a:pt x="66982" y="911"/>
                    <a:pt x="103435" y="0"/>
                  </a:cubicBezTo>
                  <a:lnTo>
                    <a:pt x="103435" y="6525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9" name="Forme libre : forme 68">
              <a:extLst>
                <a:ext uri="{FF2B5EF4-FFF2-40B4-BE49-F238E27FC236}">
                  <a16:creationId xmlns:a16="http://schemas.microsoft.com/office/drawing/2014/main" id="{0388A1AC-02F0-478A-9CA8-4B222D3D6EBC}"/>
                </a:ext>
              </a:extLst>
            </p:cNvPr>
            <p:cNvSpPr/>
            <p:nvPr/>
          </p:nvSpPr>
          <p:spPr>
            <a:xfrm rot="8716295">
              <a:off x="279722" y="2133902"/>
              <a:ext cx="141256" cy="232388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0" name="Forme libre : forme 69">
              <a:extLst>
                <a:ext uri="{FF2B5EF4-FFF2-40B4-BE49-F238E27FC236}">
                  <a16:creationId xmlns:a16="http://schemas.microsoft.com/office/drawing/2014/main" id="{E6A28EBD-0F9E-4535-8524-6E2FCE05DCD2}"/>
                </a:ext>
              </a:extLst>
            </p:cNvPr>
            <p:cNvSpPr/>
            <p:nvPr/>
          </p:nvSpPr>
          <p:spPr>
            <a:xfrm rot="8716295">
              <a:off x="369114" y="2163144"/>
              <a:ext cx="259728" cy="250615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1" name="Forme libre : forme 70">
              <a:extLst>
                <a:ext uri="{FF2B5EF4-FFF2-40B4-BE49-F238E27FC236}">
                  <a16:creationId xmlns:a16="http://schemas.microsoft.com/office/drawing/2014/main" id="{F5D0B044-EFA7-4D6F-86E0-BCCDE54EF819}"/>
                </a:ext>
              </a:extLst>
            </p:cNvPr>
            <p:cNvSpPr/>
            <p:nvPr/>
          </p:nvSpPr>
          <p:spPr>
            <a:xfrm rot="8716295">
              <a:off x="167488" y="2222446"/>
              <a:ext cx="54680" cy="546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2" name="Forme libre : forme 71">
              <a:extLst>
                <a:ext uri="{FF2B5EF4-FFF2-40B4-BE49-F238E27FC236}">
                  <a16:creationId xmlns:a16="http://schemas.microsoft.com/office/drawing/2014/main" id="{CF92059F-B209-492D-A300-522F37356C83}"/>
                </a:ext>
              </a:extLst>
            </p:cNvPr>
            <p:cNvSpPr/>
            <p:nvPr/>
          </p:nvSpPr>
          <p:spPr>
            <a:xfrm rot="8716295">
              <a:off x="42586" y="2013773"/>
              <a:ext cx="199362" cy="194378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3" name="Forme libre : forme 72">
              <a:extLst>
                <a:ext uri="{FF2B5EF4-FFF2-40B4-BE49-F238E27FC236}">
                  <a16:creationId xmlns:a16="http://schemas.microsoft.com/office/drawing/2014/main" id="{CB564523-0632-463A-9455-76EA19F111BC}"/>
                </a:ext>
              </a:extLst>
            </p:cNvPr>
            <p:cNvSpPr/>
            <p:nvPr/>
          </p:nvSpPr>
          <p:spPr>
            <a:xfrm rot="8716295">
              <a:off x="257666" y="2263398"/>
              <a:ext cx="100246" cy="218719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4" name="Forme libre : forme 73">
              <a:extLst>
                <a:ext uri="{FF2B5EF4-FFF2-40B4-BE49-F238E27FC236}">
                  <a16:creationId xmlns:a16="http://schemas.microsoft.com/office/drawing/2014/main" id="{07440054-E029-486D-82E3-18BE9CF332F5}"/>
                </a:ext>
              </a:extLst>
            </p:cNvPr>
            <p:cNvSpPr/>
            <p:nvPr/>
          </p:nvSpPr>
          <p:spPr>
            <a:xfrm rot="8716295">
              <a:off x="16215" y="2113798"/>
              <a:ext cx="72447" cy="72447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5" name="Forme libre : forme 74">
              <a:extLst>
                <a:ext uri="{FF2B5EF4-FFF2-40B4-BE49-F238E27FC236}">
                  <a16:creationId xmlns:a16="http://schemas.microsoft.com/office/drawing/2014/main" id="{3AD6316F-E851-4CAB-A7A1-40F78A484AF8}"/>
                </a:ext>
              </a:extLst>
            </p:cNvPr>
            <p:cNvSpPr/>
            <p:nvPr/>
          </p:nvSpPr>
          <p:spPr>
            <a:xfrm rot="7484129">
              <a:off x="362597" y="2454749"/>
              <a:ext cx="199362" cy="194378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6" name="Forme libre : forme 75">
              <a:extLst>
                <a:ext uri="{FF2B5EF4-FFF2-40B4-BE49-F238E27FC236}">
                  <a16:creationId xmlns:a16="http://schemas.microsoft.com/office/drawing/2014/main" id="{D95393AC-D8BC-46DB-AA06-881093696134}"/>
                </a:ext>
              </a:extLst>
            </p:cNvPr>
            <p:cNvSpPr/>
            <p:nvPr/>
          </p:nvSpPr>
          <p:spPr>
            <a:xfrm rot="13089394">
              <a:off x="463440" y="2426400"/>
              <a:ext cx="272584" cy="319064"/>
            </a:xfrm>
            <a:custGeom>
              <a:avLst/>
              <a:gdLst>
                <a:gd name="connsiteX0" fmla="*/ 80445 w 272584"/>
                <a:gd name="connsiteY0" fmla="*/ 215518 h 319064"/>
                <a:gd name="connsiteX1" fmla="*/ 0 w 272584"/>
                <a:gd name="connsiteY1" fmla="*/ 93007 h 319064"/>
                <a:gd name="connsiteX2" fmla="*/ 0 w 272584"/>
                <a:gd name="connsiteY2" fmla="*/ 38074 h 319064"/>
                <a:gd name="connsiteX3" fmla="*/ 73388 w 272584"/>
                <a:gd name="connsiteY3" fmla="*/ 0 h 319064"/>
                <a:gd name="connsiteX4" fmla="*/ 74492 w 272584"/>
                <a:gd name="connsiteY4" fmla="*/ 153950 h 319064"/>
                <a:gd name="connsiteX5" fmla="*/ 76768 w 272584"/>
                <a:gd name="connsiteY5" fmla="*/ 200369 h 319064"/>
                <a:gd name="connsiteX6" fmla="*/ 272584 w 272584"/>
                <a:gd name="connsiteY6" fmla="*/ 258238 h 319064"/>
                <a:gd name="connsiteX7" fmla="*/ 177331 w 272584"/>
                <a:gd name="connsiteY7" fmla="*/ 311347 h 319064"/>
                <a:gd name="connsiteX8" fmla="*/ 148437 w 272584"/>
                <a:gd name="connsiteY8" fmla="*/ 319064 h 319064"/>
                <a:gd name="connsiteX9" fmla="*/ 119231 w 272584"/>
                <a:gd name="connsiteY9" fmla="*/ 274585 h 319064"/>
                <a:gd name="connsiteX10" fmla="*/ 153949 w 272584"/>
                <a:gd name="connsiteY10" fmla="*/ 281965 h 319064"/>
                <a:gd name="connsiteX11" fmla="*/ 203610 w 272584"/>
                <a:gd name="connsiteY11" fmla="*/ 273136 h 319064"/>
                <a:gd name="connsiteX12" fmla="*/ 271481 w 272584"/>
                <a:gd name="connsiteY12" fmla="*/ 245547 h 319064"/>
                <a:gd name="connsiteX13" fmla="*/ 272584 w 272584"/>
                <a:gd name="connsiteY13" fmla="*/ 252720 h 319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72584" h="319064">
                  <a:moveTo>
                    <a:pt x="80445" y="215518"/>
                  </a:moveTo>
                  <a:lnTo>
                    <a:pt x="0" y="93007"/>
                  </a:lnTo>
                  <a:lnTo>
                    <a:pt x="0" y="38074"/>
                  </a:lnTo>
                  <a:lnTo>
                    <a:pt x="73388" y="0"/>
                  </a:lnTo>
                  <a:lnTo>
                    <a:pt x="74492" y="153950"/>
                  </a:lnTo>
                  <a:cubicBezTo>
                    <a:pt x="73664" y="169400"/>
                    <a:pt x="74492" y="184988"/>
                    <a:pt x="76768" y="200369"/>
                  </a:cubicBezTo>
                  <a:close/>
                  <a:moveTo>
                    <a:pt x="272584" y="258238"/>
                  </a:moveTo>
                  <a:cubicBezTo>
                    <a:pt x="243339" y="283344"/>
                    <a:pt x="209542" y="300312"/>
                    <a:pt x="177331" y="311347"/>
                  </a:cubicBezTo>
                  <a:lnTo>
                    <a:pt x="148437" y="319064"/>
                  </a:lnTo>
                  <a:lnTo>
                    <a:pt x="119231" y="274585"/>
                  </a:lnTo>
                  <a:lnTo>
                    <a:pt x="153949" y="281965"/>
                  </a:lnTo>
                  <a:cubicBezTo>
                    <a:pt x="171055" y="281413"/>
                    <a:pt x="187609" y="278102"/>
                    <a:pt x="203610" y="273136"/>
                  </a:cubicBezTo>
                  <a:cubicBezTo>
                    <a:pt x="226785" y="265963"/>
                    <a:pt x="249409" y="256583"/>
                    <a:pt x="271481" y="245547"/>
                  </a:cubicBezTo>
                  <a:cubicBezTo>
                    <a:pt x="272032" y="247754"/>
                    <a:pt x="272584" y="250513"/>
                    <a:pt x="272584" y="2527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7" name="Forme libre : forme 76">
              <a:extLst>
                <a:ext uri="{FF2B5EF4-FFF2-40B4-BE49-F238E27FC236}">
                  <a16:creationId xmlns:a16="http://schemas.microsoft.com/office/drawing/2014/main" id="{309B4BE7-6032-49CE-8987-EBFB5355785A}"/>
                </a:ext>
              </a:extLst>
            </p:cNvPr>
            <p:cNvSpPr/>
            <p:nvPr/>
          </p:nvSpPr>
          <p:spPr>
            <a:xfrm rot="8716295">
              <a:off x="675867" y="2357327"/>
              <a:ext cx="38012" cy="45752"/>
            </a:xfrm>
            <a:custGeom>
              <a:avLst/>
              <a:gdLst>
                <a:gd name="connsiteX0" fmla="*/ 0 w 38012"/>
                <a:gd name="connsiteY0" fmla="*/ 45752 h 45752"/>
                <a:gd name="connsiteX1" fmla="*/ 37842 w 38012"/>
                <a:gd name="connsiteY1" fmla="*/ 0 h 45752"/>
                <a:gd name="connsiteX2" fmla="*/ 38012 w 38012"/>
                <a:gd name="connsiteY2" fmla="*/ 641 h 45752"/>
                <a:gd name="connsiteX3" fmla="*/ 6841 w 38012"/>
                <a:gd name="connsiteY3" fmla="*/ 42560 h 45752"/>
                <a:gd name="connsiteX4" fmla="*/ 7378 w 38012"/>
                <a:gd name="connsiteY4" fmla="*/ 42560 h 457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12" h="45752">
                  <a:moveTo>
                    <a:pt x="0" y="45752"/>
                  </a:moveTo>
                  <a:lnTo>
                    <a:pt x="37842" y="0"/>
                  </a:lnTo>
                  <a:lnTo>
                    <a:pt x="38012" y="641"/>
                  </a:lnTo>
                  <a:cubicBezTo>
                    <a:pt x="36400" y="19451"/>
                    <a:pt x="24039" y="35036"/>
                    <a:pt x="6841" y="42560"/>
                  </a:cubicBezTo>
                  <a:lnTo>
                    <a:pt x="7378" y="4256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8" name="Forme libre : forme 77">
              <a:extLst>
                <a:ext uri="{FF2B5EF4-FFF2-40B4-BE49-F238E27FC236}">
                  <a16:creationId xmlns:a16="http://schemas.microsoft.com/office/drawing/2014/main" id="{61767B75-BD2D-4FF4-AC50-070A0CF645D4}"/>
                </a:ext>
              </a:extLst>
            </p:cNvPr>
            <p:cNvSpPr/>
            <p:nvPr/>
          </p:nvSpPr>
          <p:spPr>
            <a:xfrm rot="8716295">
              <a:off x="601197" y="2126009"/>
              <a:ext cx="110380" cy="1103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9" name="Forme libre : forme 78">
              <a:extLst>
                <a:ext uri="{FF2B5EF4-FFF2-40B4-BE49-F238E27FC236}">
                  <a16:creationId xmlns:a16="http://schemas.microsoft.com/office/drawing/2014/main" id="{659D0C2F-1885-4627-A0B7-0F3616E3E752}"/>
                </a:ext>
              </a:extLst>
            </p:cNvPr>
            <p:cNvSpPr/>
            <p:nvPr/>
          </p:nvSpPr>
          <p:spPr>
            <a:xfrm rot="8716295">
              <a:off x="357951" y="2156230"/>
              <a:ext cx="54680" cy="546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0" name="Forme libre : forme 79">
              <a:extLst>
                <a:ext uri="{FF2B5EF4-FFF2-40B4-BE49-F238E27FC236}">
                  <a16:creationId xmlns:a16="http://schemas.microsoft.com/office/drawing/2014/main" id="{D4DA3834-CD41-4CC7-8621-CFE8D5E0A0F1}"/>
                </a:ext>
              </a:extLst>
            </p:cNvPr>
            <p:cNvSpPr/>
            <p:nvPr/>
          </p:nvSpPr>
          <p:spPr>
            <a:xfrm rot="8716295">
              <a:off x="535403" y="1996988"/>
              <a:ext cx="110380" cy="1103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1" name="Forme libre : forme 80">
              <a:extLst>
                <a:ext uri="{FF2B5EF4-FFF2-40B4-BE49-F238E27FC236}">
                  <a16:creationId xmlns:a16="http://schemas.microsoft.com/office/drawing/2014/main" id="{556D879D-0CE0-41B7-A01E-69E4C8BA772E}"/>
                </a:ext>
              </a:extLst>
            </p:cNvPr>
            <p:cNvSpPr/>
            <p:nvPr/>
          </p:nvSpPr>
          <p:spPr>
            <a:xfrm rot="8716295">
              <a:off x="-76043" y="1768178"/>
              <a:ext cx="197178" cy="215049"/>
            </a:xfrm>
            <a:custGeom>
              <a:avLst/>
              <a:gdLst>
                <a:gd name="connsiteX0" fmla="*/ 51490 w 197178"/>
                <a:gd name="connsiteY0" fmla="*/ 215049 h 215049"/>
                <a:gd name="connsiteX1" fmla="*/ 51490 w 197178"/>
                <a:gd name="connsiteY1" fmla="*/ 45624 h 215049"/>
                <a:gd name="connsiteX2" fmla="*/ 0 w 197178"/>
                <a:gd name="connsiteY2" fmla="*/ 45624 h 215049"/>
                <a:gd name="connsiteX3" fmla="*/ 0 w 197178"/>
                <a:gd name="connsiteY3" fmla="*/ 1424 h 215049"/>
                <a:gd name="connsiteX4" fmla="*/ 104803 w 197178"/>
                <a:gd name="connsiteY4" fmla="*/ 1425 h 215049"/>
                <a:gd name="connsiteX5" fmla="*/ 104803 w 197178"/>
                <a:gd name="connsiteY5" fmla="*/ 75242 h 215049"/>
                <a:gd name="connsiteX6" fmla="*/ 106169 w 197178"/>
                <a:gd name="connsiteY6" fmla="*/ 75242 h 215049"/>
                <a:gd name="connsiteX7" fmla="*/ 154014 w 197178"/>
                <a:gd name="connsiteY7" fmla="*/ 5981 h 215049"/>
                <a:gd name="connsiteX8" fmla="*/ 185455 w 197178"/>
                <a:gd name="connsiteY8" fmla="*/ 57 h 215049"/>
                <a:gd name="connsiteX9" fmla="*/ 197178 w 197178"/>
                <a:gd name="connsiteY9" fmla="*/ 4872 h 215049"/>
                <a:gd name="connsiteX10" fmla="*/ 170795 w 197178"/>
                <a:gd name="connsiteY10" fmla="*/ 42934 h 215049"/>
                <a:gd name="connsiteX11" fmla="*/ 164950 w 197178"/>
                <a:gd name="connsiteY11" fmla="*/ 40156 h 215049"/>
                <a:gd name="connsiteX12" fmla="*/ 111638 w 197178"/>
                <a:gd name="connsiteY12" fmla="*/ 127643 h 215049"/>
                <a:gd name="connsiteX13" fmla="*/ 111638 w 197178"/>
                <a:gd name="connsiteY13" fmla="*/ 128277 h 2150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97178" h="215049">
                  <a:moveTo>
                    <a:pt x="51490" y="215049"/>
                  </a:moveTo>
                  <a:lnTo>
                    <a:pt x="51490" y="45624"/>
                  </a:lnTo>
                  <a:lnTo>
                    <a:pt x="0" y="45624"/>
                  </a:lnTo>
                  <a:lnTo>
                    <a:pt x="0" y="1424"/>
                  </a:lnTo>
                  <a:lnTo>
                    <a:pt x="104803" y="1425"/>
                  </a:lnTo>
                  <a:lnTo>
                    <a:pt x="104803" y="75242"/>
                  </a:lnTo>
                  <a:lnTo>
                    <a:pt x="106169" y="75242"/>
                  </a:lnTo>
                  <a:cubicBezTo>
                    <a:pt x="120751" y="31954"/>
                    <a:pt x="132142" y="15094"/>
                    <a:pt x="154014" y="5981"/>
                  </a:cubicBezTo>
                  <a:cubicBezTo>
                    <a:pt x="164039" y="1880"/>
                    <a:pt x="174519" y="-398"/>
                    <a:pt x="185455" y="57"/>
                  </a:cubicBezTo>
                  <a:lnTo>
                    <a:pt x="197178" y="4872"/>
                  </a:lnTo>
                  <a:lnTo>
                    <a:pt x="170795" y="42934"/>
                  </a:lnTo>
                  <a:lnTo>
                    <a:pt x="164950" y="40156"/>
                  </a:lnTo>
                  <a:cubicBezTo>
                    <a:pt x="135788" y="40156"/>
                    <a:pt x="111638" y="78887"/>
                    <a:pt x="111638" y="127643"/>
                  </a:cubicBezTo>
                  <a:lnTo>
                    <a:pt x="111638" y="12827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2" name="Forme libre : forme 81">
              <a:extLst>
                <a:ext uri="{FF2B5EF4-FFF2-40B4-BE49-F238E27FC236}">
                  <a16:creationId xmlns:a16="http://schemas.microsoft.com/office/drawing/2014/main" id="{D540B4DA-7F14-413F-8BD5-589AF3DF4AD2}"/>
                </a:ext>
              </a:extLst>
            </p:cNvPr>
            <p:cNvSpPr/>
            <p:nvPr/>
          </p:nvSpPr>
          <p:spPr>
            <a:xfrm rot="8716295">
              <a:off x="56555" y="1474203"/>
              <a:ext cx="141256" cy="232388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3" name="Forme libre : forme 82">
              <a:extLst>
                <a:ext uri="{FF2B5EF4-FFF2-40B4-BE49-F238E27FC236}">
                  <a16:creationId xmlns:a16="http://schemas.microsoft.com/office/drawing/2014/main" id="{1CA63921-6130-4649-8CC1-C059D056B9D7}"/>
                </a:ext>
              </a:extLst>
            </p:cNvPr>
            <p:cNvSpPr/>
            <p:nvPr/>
          </p:nvSpPr>
          <p:spPr>
            <a:xfrm rot="8716295">
              <a:off x="145947" y="1503445"/>
              <a:ext cx="259728" cy="250615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4" name="Forme libre : forme 83">
              <a:extLst>
                <a:ext uri="{FF2B5EF4-FFF2-40B4-BE49-F238E27FC236}">
                  <a16:creationId xmlns:a16="http://schemas.microsoft.com/office/drawing/2014/main" id="{1C9D57A9-CA6C-4353-ADF8-6000A9DC169A}"/>
                </a:ext>
              </a:extLst>
            </p:cNvPr>
            <p:cNvSpPr/>
            <p:nvPr/>
          </p:nvSpPr>
          <p:spPr>
            <a:xfrm rot="8716295">
              <a:off x="-21870" y="1443501"/>
              <a:ext cx="68614" cy="55323"/>
            </a:xfrm>
            <a:custGeom>
              <a:avLst/>
              <a:gdLst>
                <a:gd name="connsiteX0" fmla="*/ 0 w 68614"/>
                <a:gd name="connsiteY0" fmla="*/ 55323 h 55323"/>
                <a:gd name="connsiteX1" fmla="*/ 0 w 68614"/>
                <a:gd name="connsiteY1" fmla="*/ 0 h 55323"/>
                <a:gd name="connsiteX2" fmla="*/ 68614 w 68614"/>
                <a:gd name="connsiteY2" fmla="*/ 0 h 55323"/>
                <a:gd name="connsiteX3" fmla="*/ 30266 w 68614"/>
                <a:gd name="connsiteY3" fmla="*/ 55323 h 55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614" h="55323">
                  <a:moveTo>
                    <a:pt x="0" y="55323"/>
                  </a:moveTo>
                  <a:lnTo>
                    <a:pt x="0" y="0"/>
                  </a:lnTo>
                  <a:lnTo>
                    <a:pt x="68614" y="0"/>
                  </a:lnTo>
                  <a:lnTo>
                    <a:pt x="30266" y="5532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5" name="Forme libre : forme 84">
              <a:extLst>
                <a:ext uri="{FF2B5EF4-FFF2-40B4-BE49-F238E27FC236}">
                  <a16:creationId xmlns:a16="http://schemas.microsoft.com/office/drawing/2014/main" id="{C09ACEEB-9C43-4890-B45F-F7B03EA60C38}"/>
                </a:ext>
              </a:extLst>
            </p:cNvPr>
            <p:cNvSpPr/>
            <p:nvPr/>
          </p:nvSpPr>
          <p:spPr>
            <a:xfrm rot="8716295">
              <a:off x="35817" y="1618109"/>
              <a:ext cx="103435" cy="203897"/>
            </a:xfrm>
            <a:custGeom>
              <a:avLst/>
              <a:gdLst>
                <a:gd name="connsiteX0" fmla="*/ 87556 w 103435"/>
                <a:gd name="connsiteY0" fmla="*/ 203897 h 203897"/>
                <a:gd name="connsiteX1" fmla="*/ 43288 w 103435"/>
                <a:gd name="connsiteY1" fmla="*/ 161305 h 203897"/>
                <a:gd name="connsiteX2" fmla="*/ 43288 w 103435"/>
                <a:gd name="connsiteY2" fmla="*/ 16404 h 203897"/>
                <a:gd name="connsiteX3" fmla="*/ 0 w 103435"/>
                <a:gd name="connsiteY3" fmla="*/ 16404 h 203897"/>
                <a:gd name="connsiteX4" fmla="*/ 0 w 103435"/>
                <a:gd name="connsiteY4" fmla="*/ 2278 h 203897"/>
                <a:gd name="connsiteX5" fmla="*/ 103435 w 103435"/>
                <a:gd name="connsiteY5" fmla="*/ 0 h 203897"/>
                <a:gd name="connsiteX6" fmla="*/ 103435 w 103435"/>
                <a:gd name="connsiteY6" fmla="*/ 180989 h 203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3435" h="203897">
                  <a:moveTo>
                    <a:pt x="87556" y="203897"/>
                  </a:moveTo>
                  <a:lnTo>
                    <a:pt x="43288" y="161305"/>
                  </a:lnTo>
                  <a:lnTo>
                    <a:pt x="43288" y="16404"/>
                  </a:lnTo>
                  <a:lnTo>
                    <a:pt x="0" y="16404"/>
                  </a:lnTo>
                  <a:lnTo>
                    <a:pt x="0" y="2278"/>
                  </a:lnTo>
                  <a:cubicBezTo>
                    <a:pt x="32808" y="3645"/>
                    <a:pt x="66982" y="911"/>
                    <a:pt x="103435" y="0"/>
                  </a:cubicBezTo>
                  <a:lnTo>
                    <a:pt x="103435" y="180989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6" name="Forme libre : forme 85">
              <a:extLst>
                <a:ext uri="{FF2B5EF4-FFF2-40B4-BE49-F238E27FC236}">
                  <a16:creationId xmlns:a16="http://schemas.microsoft.com/office/drawing/2014/main" id="{43486FEA-D666-4E47-A4CD-DC82F87CCAC9}"/>
                </a:ext>
              </a:extLst>
            </p:cNvPr>
            <p:cNvSpPr/>
            <p:nvPr/>
          </p:nvSpPr>
          <p:spPr>
            <a:xfrm rot="7484129">
              <a:off x="139430" y="1795050"/>
              <a:ext cx="199362" cy="194378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7" name="Forme libre : forme 86">
              <a:extLst>
                <a:ext uri="{FF2B5EF4-FFF2-40B4-BE49-F238E27FC236}">
                  <a16:creationId xmlns:a16="http://schemas.microsoft.com/office/drawing/2014/main" id="{B42DAF67-1B65-4547-80E5-8DA6C86F541F}"/>
                </a:ext>
              </a:extLst>
            </p:cNvPr>
            <p:cNvSpPr/>
            <p:nvPr/>
          </p:nvSpPr>
          <p:spPr>
            <a:xfrm rot="13089394">
              <a:off x="244250" y="1761584"/>
              <a:ext cx="270377" cy="325556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8" name="Forme libre : forme 87">
              <a:extLst>
                <a:ext uri="{FF2B5EF4-FFF2-40B4-BE49-F238E27FC236}">
                  <a16:creationId xmlns:a16="http://schemas.microsoft.com/office/drawing/2014/main" id="{D40541F8-70A4-435F-9C8C-C9976A620534}"/>
                </a:ext>
              </a:extLst>
            </p:cNvPr>
            <p:cNvSpPr/>
            <p:nvPr/>
          </p:nvSpPr>
          <p:spPr>
            <a:xfrm rot="8716295">
              <a:off x="429835" y="1569903"/>
              <a:ext cx="220345" cy="161228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9" name="Forme libre : forme 88">
              <a:extLst>
                <a:ext uri="{FF2B5EF4-FFF2-40B4-BE49-F238E27FC236}">
                  <a16:creationId xmlns:a16="http://schemas.microsoft.com/office/drawing/2014/main" id="{836FA760-DB6E-4F52-A669-E8ACF78EFB67}"/>
                </a:ext>
              </a:extLst>
            </p:cNvPr>
            <p:cNvSpPr/>
            <p:nvPr/>
          </p:nvSpPr>
          <p:spPr>
            <a:xfrm rot="8716295">
              <a:off x="378030" y="1466310"/>
              <a:ext cx="110380" cy="1103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0" name="Forme libre : forme 89">
              <a:extLst>
                <a:ext uri="{FF2B5EF4-FFF2-40B4-BE49-F238E27FC236}">
                  <a16:creationId xmlns:a16="http://schemas.microsoft.com/office/drawing/2014/main" id="{7532EB66-9662-4037-AB48-C4E04C6BD1C6}"/>
                </a:ext>
              </a:extLst>
            </p:cNvPr>
            <p:cNvSpPr/>
            <p:nvPr/>
          </p:nvSpPr>
          <p:spPr>
            <a:xfrm rot="8716295">
              <a:off x="134784" y="1496531"/>
              <a:ext cx="54680" cy="546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1" name="Forme libre : forme 90">
              <a:extLst>
                <a:ext uri="{FF2B5EF4-FFF2-40B4-BE49-F238E27FC236}">
                  <a16:creationId xmlns:a16="http://schemas.microsoft.com/office/drawing/2014/main" id="{25A6B5B2-2A12-4040-B572-75F371C00136}"/>
                </a:ext>
              </a:extLst>
            </p:cNvPr>
            <p:cNvSpPr/>
            <p:nvPr/>
          </p:nvSpPr>
          <p:spPr>
            <a:xfrm rot="8716295">
              <a:off x="312236" y="1337289"/>
              <a:ext cx="110380" cy="1103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2" name="Forme libre : forme 91">
              <a:extLst>
                <a:ext uri="{FF2B5EF4-FFF2-40B4-BE49-F238E27FC236}">
                  <a16:creationId xmlns:a16="http://schemas.microsoft.com/office/drawing/2014/main" id="{13FFF974-EC78-4E06-A634-4DE4C85E4CE8}"/>
                </a:ext>
              </a:extLst>
            </p:cNvPr>
            <p:cNvSpPr/>
            <p:nvPr/>
          </p:nvSpPr>
          <p:spPr>
            <a:xfrm rot="8716295">
              <a:off x="-17798" y="949199"/>
              <a:ext cx="39526" cy="50123"/>
            </a:xfrm>
            <a:custGeom>
              <a:avLst/>
              <a:gdLst>
                <a:gd name="connsiteX0" fmla="*/ 0 w 39526"/>
                <a:gd name="connsiteY0" fmla="*/ 50123 h 50123"/>
                <a:gd name="connsiteX1" fmla="*/ 0 w 39526"/>
                <a:gd name="connsiteY1" fmla="*/ 0 h 50123"/>
                <a:gd name="connsiteX2" fmla="*/ 39526 w 39526"/>
                <a:gd name="connsiteY2" fmla="*/ 0 h 50123"/>
                <a:gd name="connsiteX3" fmla="*/ 4782 w 39526"/>
                <a:gd name="connsiteY3" fmla="*/ 50123 h 50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26" h="50123">
                  <a:moveTo>
                    <a:pt x="0" y="50123"/>
                  </a:moveTo>
                  <a:lnTo>
                    <a:pt x="0" y="0"/>
                  </a:lnTo>
                  <a:lnTo>
                    <a:pt x="39526" y="0"/>
                  </a:lnTo>
                  <a:lnTo>
                    <a:pt x="4782" y="5012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3" name="Forme libre : forme 92">
              <a:extLst>
                <a:ext uri="{FF2B5EF4-FFF2-40B4-BE49-F238E27FC236}">
                  <a16:creationId xmlns:a16="http://schemas.microsoft.com/office/drawing/2014/main" id="{571902C9-048B-4C09-B8A0-310DCFB67D9F}"/>
                </a:ext>
              </a:extLst>
            </p:cNvPr>
            <p:cNvSpPr/>
            <p:nvPr/>
          </p:nvSpPr>
          <p:spPr>
            <a:xfrm rot="8716295">
              <a:off x="-64996" y="834728"/>
              <a:ext cx="249650" cy="254774"/>
            </a:xfrm>
            <a:custGeom>
              <a:avLst/>
              <a:gdLst>
                <a:gd name="connsiteX0" fmla="*/ 51490 w 249650"/>
                <a:gd name="connsiteY0" fmla="*/ 254774 h 254774"/>
                <a:gd name="connsiteX1" fmla="*/ 51490 w 249650"/>
                <a:gd name="connsiteY1" fmla="*/ 45624 h 254774"/>
                <a:gd name="connsiteX2" fmla="*/ 0 w 249650"/>
                <a:gd name="connsiteY2" fmla="*/ 45624 h 254774"/>
                <a:gd name="connsiteX3" fmla="*/ 0 w 249650"/>
                <a:gd name="connsiteY3" fmla="*/ 1425 h 254774"/>
                <a:gd name="connsiteX4" fmla="*/ 104803 w 249650"/>
                <a:gd name="connsiteY4" fmla="*/ 1425 h 254774"/>
                <a:gd name="connsiteX5" fmla="*/ 104803 w 249650"/>
                <a:gd name="connsiteY5" fmla="*/ 75242 h 254774"/>
                <a:gd name="connsiteX6" fmla="*/ 106169 w 249650"/>
                <a:gd name="connsiteY6" fmla="*/ 75242 h 254774"/>
                <a:gd name="connsiteX7" fmla="*/ 154014 w 249650"/>
                <a:gd name="connsiteY7" fmla="*/ 5981 h 254774"/>
                <a:gd name="connsiteX8" fmla="*/ 185455 w 249650"/>
                <a:gd name="connsiteY8" fmla="*/ 57 h 254774"/>
                <a:gd name="connsiteX9" fmla="*/ 240647 w 249650"/>
                <a:gd name="connsiteY9" fmla="*/ 22727 h 254774"/>
                <a:gd name="connsiteX10" fmla="*/ 249650 w 249650"/>
                <a:gd name="connsiteY10" fmla="*/ 52327 h 254774"/>
                <a:gd name="connsiteX11" fmla="*/ 218795 w 249650"/>
                <a:gd name="connsiteY11" fmla="*/ 96841 h 254774"/>
                <a:gd name="connsiteX12" fmla="*/ 198669 w 249650"/>
                <a:gd name="connsiteY12" fmla="*/ 98025 h 254774"/>
                <a:gd name="connsiteX13" fmla="*/ 198669 w 249650"/>
                <a:gd name="connsiteY13" fmla="*/ 81621 h 254774"/>
                <a:gd name="connsiteX14" fmla="*/ 164950 w 249650"/>
                <a:gd name="connsiteY14" fmla="*/ 40156 h 254774"/>
                <a:gd name="connsiteX15" fmla="*/ 111638 w 249650"/>
                <a:gd name="connsiteY15" fmla="*/ 127643 h 254774"/>
                <a:gd name="connsiteX16" fmla="*/ 111638 w 249650"/>
                <a:gd name="connsiteY16" fmla="*/ 213764 h 254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9650" h="254774">
                  <a:moveTo>
                    <a:pt x="51490" y="254774"/>
                  </a:moveTo>
                  <a:lnTo>
                    <a:pt x="51490" y="45624"/>
                  </a:lnTo>
                  <a:lnTo>
                    <a:pt x="0" y="45624"/>
                  </a:lnTo>
                  <a:lnTo>
                    <a:pt x="0" y="1425"/>
                  </a:lnTo>
                  <a:lnTo>
                    <a:pt x="104803" y="1425"/>
                  </a:lnTo>
                  <a:lnTo>
                    <a:pt x="104803" y="75242"/>
                  </a:lnTo>
                  <a:lnTo>
                    <a:pt x="106169" y="75242"/>
                  </a:lnTo>
                  <a:cubicBezTo>
                    <a:pt x="120751" y="31954"/>
                    <a:pt x="132142" y="15094"/>
                    <a:pt x="154014" y="5981"/>
                  </a:cubicBezTo>
                  <a:cubicBezTo>
                    <a:pt x="164039" y="1880"/>
                    <a:pt x="174519" y="-398"/>
                    <a:pt x="185455" y="57"/>
                  </a:cubicBezTo>
                  <a:cubicBezTo>
                    <a:pt x="208922" y="-398"/>
                    <a:pt x="227718" y="7576"/>
                    <a:pt x="240647" y="22727"/>
                  </a:cubicBezTo>
                  <a:lnTo>
                    <a:pt x="249650" y="52327"/>
                  </a:lnTo>
                  <a:lnTo>
                    <a:pt x="218795" y="96841"/>
                  </a:lnTo>
                  <a:lnTo>
                    <a:pt x="198669" y="98025"/>
                  </a:lnTo>
                  <a:lnTo>
                    <a:pt x="198669" y="81621"/>
                  </a:lnTo>
                  <a:cubicBezTo>
                    <a:pt x="198669" y="57016"/>
                    <a:pt x="184544" y="40156"/>
                    <a:pt x="164950" y="40156"/>
                  </a:cubicBezTo>
                  <a:cubicBezTo>
                    <a:pt x="135788" y="40156"/>
                    <a:pt x="111638" y="78887"/>
                    <a:pt x="111638" y="127643"/>
                  </a:cubicBezTo>
                  <a:lnTo>
                    <a:pt x="111638" y="21376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4" name="Forme libre : forme 93">
              <a:extLst>
                <a:ext uri="{FF2B5EF4-FFF2-40B4-BE49-F238E27FC236}">
                  <a16:creationId xmlns:a16="http://schemas.microsoft.com/office/drawing/2014/main" id="{7079A89F-4BDD-4330-B1FF-8F52A116D9D1}"/>
                </a:ext>
              </a:extLst>
            </p:cNvPr>
            <p:cNvSpPr/>
            <p:nvPr/>
          </p:nvSpPr>
          <p:spPr>
            <a:xfrm rot="7484129">
              <a:off x="-63314" y="1172497"/>
              <a:ext cx="203848" cy="146395"/>
            </a:xfrm>
            <a:custGeom>
              <a:avLst/>
              <a:gdLst>
                <a:gd name="connsiteX0" fmla="*/ 0 w 203848"/>
                <a:gd name="connsiteY0" fmla="*/ 55323 h 146395"/>
                <a:gd name="connsiteX1" fmla="*/ 0 w 203848"/>
                <a:gd name="connsiteY1" fmla="*/ 0 h 146395"/>
                <a:gd name="connsiteX2" fmla="*/ 203848 w 203848"/>
                <a:gd name="connsiteY2" fmla="*/ 0 h 146395"/>
                <a:gd name="connsiteX3" fmla="*/ 203847 w 203848"/>
                <a:gd name="connsiteY3" fmla="*/ 49512 h 146395"/>
                <a:gd name="connsiteX4" fmla="*/ 195466 w 203848"/>
                <a:gd name="connsiteY4" fmla="*/ 55323 h 146395"/>
                <a:gd name="connsiteX5" fmla="*/ 139055 w 203848"/>
                <a:gd name="connsiteY5" fmla="*/ 55323 h 146395"/>
                <a:gd name="connsiteX6" fmla="*/ 121388 w 203848"/>
                <a:gd name="connsiteY6" fmla="*/ 106685 h 146395"/>
                <a:gd name="connsiteX7" fmla="*/ 64115 w 203848"/>
                <a:gd name="connsiteY7" fmla="*/ 146395 h 146395"/>
                <a:gd name="connsiteX8" fmla="*/ 47847 w 203848"/>
                <a:gd name="connsiteY8" fmla="*/ 116129 h 146395"/>
                <a:gd name="connsiteX9" fmla="*/ 69777 w 203848"/>
                <a:gd name="connsiteY9" fmla="*/ 55323 h 1463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03848" h="146395">
                  <a:moveTo>
                    <a:pt x="0" y="55323"/>
                  </a:moveTo>
                  <a:lnTo>
                    <a:pt x="0" y="0"/>
                  </a:lnTo>
                  <a:lnTo>
                    <a:pt x="203848" y="0"/>
                  </a:lnTo>
                  <a:lnTo>
                    <a:pt x="203847" y="49512"/>
                  </a:lnTo>
                  <a:lnTo>
                    <a:pt x="195466" y="55323"/>
                  </a:lnTo>
                  <a:lnTo>
                    <a:pt x="139055" y="55323"/>
                  </a:lnTo>
                  <a:lnTo>
                    <a:pt x="121388" y="106685"/>
                  </a:lnTo>
                  <a:lnTo>
                    <a:pt x="64115" y="146395"/>
                  </a:lnTo>
                  <a:lnTo>
                    <a:pt x="47847" y="116129"/>
                  </a:lnTo>
                  <a:lnTo>
                    <a:pt x="69777" y="5532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5" name="Forme libre : forme 94">
              <a:extLst>
                <a:ext uri="{FF2B5EF4-FFF2-40B4-BE49-F238E27FC236}">
                  <a16:creationId xmlns:a16="http://schemas.microsoft.com/office/drawing/2014/main" id="{504C0ACF-B5CF-4A7B-9585-48C2B7287933}"/>
                </a:ext>
              </a:extLst>
            </p:cNvPr>
            <p:cNvSpPr/>
            <p:nvPr/>
          </p:nvSpPr>
          <p:spPr>
            <a:xfrm rot="13089394">
              <a:off x="25311" y="1099526"/>
              <a:ext cx="270377" cy="325556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6" name="Forme libre : forme 95">
              <a:extLst>
                <a:ext uri="{FF2B5EF4-FFF2-40B4-BE49-F238E27FC236}">
                  <a16:creationId xmlns:a16="http://schemas.microsoft.com/office/drawing/2014/main" id="{36AEDDDB-FD8D-4A96-9790-2357943DAC3E}"/>
                </a:ext>
              </a:extLst>
            </p:cNvPr>
            <p:cNvSpPr/>
            <p:nvPr/>
          </p:nvSpPr>
          <p:spPr>
            <a:xfrm rot="8716295">
              <a:off x="210896" y="907845"/>
              <a:ext cx="220345" cy="161228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7" name="Forme libre : forme 96">
              <a:extLst>
                <a:ext uri="{FF2B5EF4-FFF2-40B4-BE49-F238E27FC236}">
                  <a16:creationId xmlns:a16="http://schemas.microsoft.com/office/drawing/2014/main" id="{64C73050-465F-429E-8AA1-B09099F5866C}"/>
                </a:ext>
              </a:extLst>
            </p:cNvPr>
            <p:cNvSpPr/>
            <p:nvPr/>
          </p:nvSpPr>
          <p:spPr>
            <a:xfrm rot="8716295">
              <a:off x="159091" y="804252"/>
              <a:ext cx="110380" cy="1103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8" name="Forme libre : forme 97">
              <a:extLst>
                <a:ext uri="{FF2B5EF4-FFF2-40B4-BE49-F238E27FC236}">
                  <a16:creationId xmlns:a16="http://schemas.microsoft.com/office/drawing/2014/main" id="{1DAB9BD5-6324-436D-946A-68DC698389F2}"/>
                </a:ext>
              </a:extLst>
            </p:cNvPr>
            <p:cNvSpPr/>
            <p:nvPr/>
          </p:nvSpPr>
          <p:spPr>
            <a:xfrm rot="8716295">
              <a:off x="93297" y="675231"/>
              <a:ext cx="110380" cy="1103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9" name="Forme libre : forme 98">
              <a:extLst>
                <a:ext uri="{FF2B5EF4-FFF2-40B4-BE49-F238E27FC236}">
                  <a16:creationId xmlns:a16="http://schemas.microsoft.com/office/drawing/2014/main" id="{9A6E0977-2C3B-4138-9C8F-3B7364259C62}"/>
                </a:ext>
              </a:extLst>
            </p:cNvPr>
            <p:cNvSpPr/>
            <p:nvPr/>
          </p:nvSpPr>
          <p:spPr>
            <a:xfrm rot="8716295">
              <a:off x="-7001" y="316701"/>
              <a:ext cx="14001" cy="20198"/>
            </a:xfrm>
            <a:custGeom>
              <a:avLst/>
              <a:gdLst>
                <a:gd name="connsiteX0" fmla="*/ 0 w 14001"/>
                <a:gd name="connsiteY0" fmla="*/ 20198 h 20198"/>
                <a:gd name="connsiteX1" fmla="*/ 0 w 14001"/>
                <a:gd name="connsiteY1" fmla="*/ 0 h 20198"/>
                <a:gd name="connsiteX2" fmla="*/ 14001 w 14001"/>
                <a:gd name="connsiteY2" fmla="*/ 0 h 20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001" h="20198">
                  <a:moveTo>
                    <a:pt x="0" y="20198"/>
                  </a:moveTo>
                  <a:lnTo>
                    <a:pt x="0" y="0"/>
                  </a:lnTo>
                  <a:lnTo>
                    <a:pt x="14001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0" name="Forme libre : forme 99">
              <a:extLst>
                <a:ext uri="{FF2B5EF4-FFF2-40B4-BE49-F238E27FC236}">
                  <a16:creationId xmlns:a16="http://schemas.microsoft.com/office/drawing/2014/main" id="{90AFD633-6DB4-44F6-901C-8E4F15744DA1}"/>
                </a:ext>
              </a:extLst>
            </p:cNvPr>
            <p:cNvSpPr/>
            <p:nvPr/>
          </p:nvSpPr>
          <p:spPr>
            <a:xfrm rot="13089394">
              <a:off x="-81658" y="472652"/>
              <a:ext cx="173631" cy="237684"/>
            </a:xfrm>
            <a:custGeom>
              <a:avLst/>
              <a:gdLst>
                <a:gd name="connsiteX0" fmla="*/ 173631 w 173631"/>
                <a:gd name="connsiteY0" fmla="*/ 220990 h 237684"/>
                <a:gd name="connsiteX1" fmla="*/ 130972 w 173631"/>
                <a:gd name="connsiteY1" fmla="*/ 232382 h 237684"/>
                <a:gd name="connsiteX2" fmla="*/ 91597 w 173631"/>
                <a:gd name="connsiteY2" fmla="*/ 237521 h 237684"/>
                <a:gd name="connsiteX3" fmla="*/ 23727 w 173631"/>
                <a:gd name="connsiteY3" fmla="*/ 209931 h 237684"/>
                <a:gd name="connsiteX4" fmla="*/ 0 w 173631"/>
                <a:gd name="connsiteY4" fmla="*/ 115023 h 237684"/>
                <a:gd name="connsiteX5" fmla="*/ 0 w 173631"/>
                <a:gd name="connsiteY5" fmla="*/ 0 h 237684"/>
                <a:gd name="connsiteX6" fmla="*/ 76176 w 173631"/>
                <a:gd name="connsiteY6" fmla="*/ 96953 h 237684"/>
                <a:gd name="connsiteX7" fmla="*/ 76768 w 173631"/>
                <a:gd name="connsiteY7" fmla="*/ 109023 h 237684"/>
                <a:gd name="connsiteX8" fmla="*/ 87734 w 173631"/>
                <a:gd name="connsiteY8" fmla="*/ 154201 h 237684"/>
                <a:gd name="connsiteX9" fmla="*/ 111117 w 173631"/>
                <a:gd name="connsiteY9" fmla="*/ 181514 h 237684"/>
                <a:gd name="connsiteX10" fmla="*/ 148930 w 173631"/>
                <a:gd name="connsiteY10" fmla="*/ 189552 h 237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3631" h="237684">
                  <a:moveTo>
                    <a:pt x="173631" y="220990"/>
                  </a:moveTo>
                  <a:lnTo>
                    <a:pt x="130972" y="232382"/>
                  </a:lnTo>
                  <a:cubicBezTo>
                    <a:pt x="116428" y="235210"/>
                    <a:pt x="103047" y="236831"/>
                    <a:pt x="91597" y="237521"/>
                  </a:cubicBezTo>
                  <a:cubicBezTo>
                    <a:pt x="66215" y="239176"/>
                    <a:pt x="41384" y="228141"/>
                    <a:pt x="23727" y="209931"/>
                  </a:cubicBezTo>
                  <a:cubicBezTo>
                    <a:pt x="4966" y="191722"/>
                    <a:pt x="0" y="160270"/>
                    <a:pt x="0" y="115023"/>
                  </a:cubicBezTo>
                  <a:lnTo>
                    <a:pt x="0" y="0"/>
                  </a:lnTo>
                  <a:lnTo>
                    <a:pt x="76176" y="96953"/>
                  </a:lnTo>
                  <a:lnTo>
                    <a:pt x="76768" y="109023"/>
                  </a:lnTo>
                  <a:cubicBezTo>
                    <a:pt x="79044" y="124404"/>
                    <a:pt x="82768" y="139578"/>
                    <a:pt x="87734" y="154201"/>
                  </a:cubicBezTo>
                  <a:cubicBezTo>
                    <a:pt x="92149" y="166340"/>
                    <a:pt x="100012" y="175445"/>
                    <a:pt x="111117" y="181514"/>
                  </a:cubicBezTo>
                  <a:lnTo>
                    <a:pt x="148930" y="18955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1" name="Forme libre : forme 100">
              <a:extLst>
                <a:ext uri="{FF2B5EF4-FFF2-40B4-BE49-F238E27FC236}">
                  <a16:creationId xmlns:a16="http://schemas.microsoft.com/office/drawing/2014/main" id="{15CCE6B1-85F4-4FFD-982E-648D6A0B4442}"/>
                </a:ext>
              </a:extLst>
            </p:cNvPr>
            <p:cNvSpPr/>
            <p:nvPr/>
          </p:nvSpPr>
          <p:spPr>
            <a:xfrm rot="8716295">
              <a:off x="-11774" y="244430"/>
              <a:ext cx="220345" cy="161228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2" name="Forme libre : forme 101">
              <a:extLst>
                <a:ext uri="{FF2B5EF4-FFF2-40B4-BE49-F238E27FC236}">
                  <a16:creationId xmlns:a16="http://schemas.microsoft.com/office/drawing/2014/main" id="{6CC8BF10-23B3-4ED5-A1A7-34931E8831B0}"/>
                </a:ext>
              </a:extLst>
            </p:cNvPr>
            <p:cNvSpPr/>
            <p:nvPr/>
          </p:nvSpPr>
          <p:spPr>
            <a:xfrm rot="8716295">
              <a:off x="-30092" y="143486"/>
              <a:ext cx="77721" cy="97260"/>
            </a:xfrm>
            <a:custGeom>
              <a:avLst/>
              <a:gdLst>
                <a:gd name="connsiteX0" fmla="*/ 15821 w 77721"/>
                <a:gd name="connsiteY0" fmla="*/ 97260 h 97260"/>
                <a:gd name="connsiteX1" fmla="*/ 0 w 77721"/>
                <a:gd name="connsiteY1" fmla="*/ 59790 h 97260"/>
                <a:gd name="connsiteX2" fmla="*/ 0 w 77721"/>
                <a:gd name="connsiteY2" fmla="*/ 58869 h 97260"/>
                <a:gd name="connsiteX3" fmla="*/ 17477 w 77721"/>
                <a:gd name="connsiteY3" fmla="*/ 17477 h 97260"/>
                <a:gd name="connsiteX4" fmla="*/ 58869 w 77721"/>
                <a:gd name="connsiteY4" fmla="*/ 0 h 97260"/>
                <a:gd name="connsiteX5" fmla="*/ 77721 w 77721"/>
                <a:gd name="connsiteY5" fmla="*/ 7960 h 97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721" h="97260">
                  <a:moveTo>
                    <a:pt x="15821" y="97260"/>
                  </a:moveTo>
                  <a:lnTo>
                    <a:pt x="0" y="59790"/>
                  </a:lnTo>
                  <a:lnTo>
                    <a:pt x="0" y="58869"/>
                  </a:lnTo>
                  <a:cubicBezTo>
                    <a:pt x="0" y="43233"/>
                    <a:pt x="6439" y="28515"/>
                    <a:pt x="17477" y="17477"/>
                  </a:cubicBezTo>
                  <a:cubicBezTo>
                    <a:pt x="28515" y="6439"/>
                    <a:pt x="43233" y="0"/>
                    <a:pt x="58869" y="0"/>
                  </a:cubicBezTo>
                  <a:lnTo>
                    <a:pt x="77721" y="796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3" name="Forme libre : forme 102">
              <a:extLst>
                <a:ext uri="{FF2B5EF4-FFF2-40B4-BE49-F238E27FC236}">
                  <a16:creationId xmlns:a16="http://schemas.microsoft.com/office/drawing/2014/main" id="{1E5B8FCB-7224-40E6-9A8D-9678587ED071}"/>
                </a:ext>
              </a:extLst>
            </p:cNvPr>
            <p:cNvSpPr/>
            <p:nvPr/>
          </p:nvSpPr>
          <p:spPr>
            <a:xfrm rot="8716295">
              <a:off x="-17797" y="3452694"/>
              <a:ext cx="58455" cy="44199"/>
            </a:xfrm>
            <a:custGeom>
              <a:avLst/>
              <a:gdLst>
                <a:gd name="connsiteX0" fmla="*/ 0 w 58455"/>
                <a:gd name="connsiteY0" fmla="*/ 44199 h 44199"/>
                <a:gd name="connsiteX1" fmla="*/ 0 w 58455"/>
                <a:gd name="connsiteY1" fmla="*/ 0 h 44199"/>
                <a:gd name="connsiteX2" fmla="*/ 58455 w 58455"/>
                <a:gd name="connsiteY2" fmla="*/ 0 h 44199"/>
                <a:gd name="connsiteX3" fmla="*/ 27817 w 58455"/>
                <a:gd name="connsiteY3" fmla="*/ 44199 h 441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455" h="44199">
                  <a:moveTo>
                    <a:pt x="0" y="44199"/>
                  </a:moveTo>
                  <a:lnTo>
                    <a:pt x="0" y="0"/>
                  </a:lnTo>
                  <a:lnTo>
                    <a:pt x="58455" y="0"/>
                  </a:lnTo>
                  <a:lnTo>
                    <a:pt x="27817" y="44199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4" name="Forme libre : forme 103">
              <a:extLst>
                <a:ext uri="{FF2B5EF4-FFF2-40B4-BE49-F238E27FC236}">
                  <a16:creationId xmlns:a16="http://schemas.microsoft.com/office/drawing/2014/main" id="{9DA35C49-3287-4D10-8AC9-67D8AD26A0AD}"/>
                </a:ext>
              </a:extLst>
            </p:cNvPr>
            <p:cNvSpPr/>
            <p:nvPr/>
          </p:nvSpPr>
          <p:spPr>
            <a:xfrm rot="13089394">
              <a:off x="-91485" y="3601812"/>
              <a:ext cx="206527" cy="292654"/>
            </a:xfrm>
            <a:custGeom>
              <a:avLst/>
              <a:gdLst>
                <a:gd name="connsiteX0" fmla="*/ 206527 w 206527"/>
                <a:gd name="connsiteY0" fmla="*/ 258693 h 292654"/>
                <a:gd name="connsiteX1" fmla="*/ 177331 w 206527"/>
                <a:gd name="connsiteY1" fmla="*/ 274971 h 292654"/>
                <a:gd name="connsiteX2" fmla="*/ 91597 w 206527"/>
                <a:gd name="connsiteY2" fmla="*/ 292491 h 292654"/>
                <a:gd name="connsiteX3" fmla="*/ 23727 w 206527"/>
                <a:gd name="connsiteY3" fmla="*/ 264901 h 292654"/>
                <a:gd name="connsiteX4" fmla="*/ 0 w 206527"/>
                <a:gd name="connsiteY4" fmla="*/ 169993 h 292654"/>
                <a:gd name="connsiteX5" fmla="*/ 0 w 206527"/>
                <a:gd name="connsiteY5" fmla="*/ 1698 h 292654"/>
                <a:gd name="connsiteX6" fmla="*/ 3273 w 206527"/>
                <a:gd name="connsiteY6" fmla="*/ 0 h 292654"/>
                <a:gd name="connsiteX7" fmla="*/ 74297 w 206527"/>
                <a:gd name="connsiteY7" fmla="*/ 90396 h 292654"/>
                <a:gd name="connsiteX8" fmla="*/ 74492 w 206527"/>
                <a:gd name="connsiteY8" fmla="*/ 117574 h 292654"/>
                <a:gd name="connsiteX9" fmla="*/ 87734 w 206527"/>
                <a:gd name="connsiteY9" fmla="*/ 209171 h 292654"/>
                <a:gd name="connsiteX10" fmla="*/ 153949 w 206527"/>
                <a:gd name="connsiteY10" fmla="*/ 245589 h 292654"/>
                <a:gd name="connsiteX11" fmla="*/ 191049 w 206527"/>
                <a:gd name="connsiteY11" fmla="*/ 238993 h 292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06527" h="292654">
                  <a:moveTo>
                    <a:pt x="206527" y="258693"/>
                  </a:moveTo>
                  <a:lnTo>
                    <a:pt x="177331" y="274971"/>
                  </a:lnTo>
                  <a:cubicBezTo>
                    <a:pt x="145121" y="286007"/>
                    <a:pt x="114496" y="291111"/>
                    <a:pt x="91597" y="292491"/>
                  </a:cubicBezTo>
                  <a:cubicBezTo>
                    <a:pt x="66215" y="294146"/>
                    <a:pt x="41385" y="283111"/>
                    <a:pt x="23727" y="264901"/>
                  </a:cubicBezTo>
                  <a:cubicBezTo>
                    <a:pt x="4966" y="246692"/>
                    <a:pt x="0" y="215240"/>
                    <a:pt x="0" y="169993"/>
                  </a:cubicBezTo>
                  <a:lnTo>
                    <a:pt x="0" y="1698"/>
                  </a:lnTo>
                  <a:lnTo>
                    <a:pt x="3273" y="0"/>
                  </a:lnTo>
                  <a:lnTo>
                    <a:pt x="74297" y="90396"/>
                  </a:lnTo>
                  <a:lnTo>
                    <a:pt x="74492" y="117574"/>
                  </a:lnTo>
                  <a:cubicBezTo>
                    <a:pt x="72836" y="148474"/>
                    <a:pt x="77802" y="179926"/>
                    <a:pt x="87734" y="209171"/>
                  </a:cubicBezTo>
                  <a:cubicBezTo>
                    <a:pt x="96564" y="233450"/>
                    <a:pt x="119187" y="245589"/>
                    <a:pt x="153949" y="245589"/>
                  </a:cubicBezTo>
                  <a:lnTo>
                    <a:pt x="191049" y="23899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5" name="Forme libre : forme 104">
              <a:extLst>
                <a:ext uri="{FF2B5EF4-FFF2-40B4-BE49-F238E27FC236}">
                  <a16:creationId xmlns:a16="http://schemas.microsoft.com/office/drawing/2014/main" id="{2261560A-4EC1-46AF-B2CF-10370BC8F24A}"/>
                </a:ext>
              </a:extLst>
            </p:cNvPr>
            <p:cNvSpPr/>
            <p:nvPr/>
          </p:nvSpPr>
          <p:spPr>
            <a:xfrm rot="8716295">
              <a:off x="24761" y="3389623"/>
              <a:ext cx="220345" cy="161228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6" name="Forme libre : forme 105">
              <a:extLst>
                <a:ext uri="{FF2B5EF4-FFF2-40B4-BE49-F238E27FC236}">
                  <a16:creationId xmlns:a16="http://schemas.microsoft.com/office/drawing/2014/main" id="{32467F50-53DA-4A4C-A60B-AAE4B25AA675}"/>
                </a:ext>
              </a:extLst>
            </p:cNvPr>
            <p:cNvSpPr/>
            <p:nvPr/>
          </p:nvSpPr>
          <p:spPr>
            <a:xfrm rot="8716295">
              <a:off x="-24047" y="3281741"/>
              <a:ext cx="106042" cy="113733"/>
            </a:xfrm>
            <a:custGeom>
              <a:avLst/>
              <a:gdLst>
                <a:gd name="connsiteX0" fmla="*/ 17477 w 106042"/>
                <a:gd name="connsiteY0" fmla="*/ 101182 h 113733"/>
                <a:gd name="connsiteX1" fmla="*/ 0 w 106042"/>
                <a:gd name="connsiteY1" fmla="*/ 59790 h 113733"/>
                <a:gd name="connsiteX2" fmla="*/ 0 w 106042"/>
                <a:gd name="connsiteY2" fmla="*/ 58869 h 113733"/>
                <a:gd name="connsiteX3" fmla="*/ 17477 w 106042"/>
                <a:gd name="connsiteY3" fmla="*/ 17477 h 113733"/>
                <a:gd name="connsiteX4" fmla="*/ 58869 w 106042"/>
                <a:gd name="connsiteY4" fmla="*/ 0 h 113733"/>
                <a:gd name="connsiteX5" fmla="*/ 100262 w 106042"/>
                <a:gd name="connsiteY5" fmla="*/ 17477 h 113733"/>
                <a:gd name="connsiteX6" fmla="*/ 106042 w 106042"/>
                <a:gd name="connsiteY6" fmla="*/ 31234 h 113733"/>
                <a:gd name="connsiteX7" fmla="*/ 48856 w 106042"/>
                <a:gd name="connsiteY7" fmla="*/ 113733 h 113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6042" h="113733">
                  <a:moveTo>
                    <a:pt x="17477" y="101182"/>
                  </a:moveTo>
                  <a:cubicBezTo>
                    <a:pt x="6439" y="90144"/>
                    <a:pt x="0" y="75426"/>
                    <a:pt x="0" y="59790"/>
                  </a:cubicBezTo>
                  <a:lnTo>
                    <a:pt x="0" y="58869"/>
                  </a:lnTo>
                  <a:cubicBezTo>
                    <a:pt x="0" y="43233"/>
                    <a:pt x="6439" y="28515"/>
                    <a:pt x="17477" y="17477"/>
                  </a:cubicBezTo>
                  <a:cubicBezTo>
                    <a:pt x="28515" y="6439"/>
                    <a:pt x="43233" y="0"/>
                    <a:pt x="58869" y="0"/>
                  </a:cubicBezTo>
                  <a:cubicBezTo>
                    <a:pt x="74507" y="0"/>
                    <a:pt x="89224" y="6439"/>
                    <a:pt x="100262" y="17477"/>
                  </a:cubicBezTo>
                  <a:lnTo>
                    <a:pt x="106042" y="31234"/>
                  </a:lnTo>
                  <a:lnTo>
                    <a:pt x="48856" y="11373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7" name="Forme libre : forme 106">
              <a:extLst>
                <a:ext uri="{FF2B5EF4-FFF2-40B4-BE49-F238E27FC236}">
                  <a16:creationId xmlns:a16="http://schemas.microsoft.com/office/drawing/2014/main" id="{A240E59E-1641-43A3-9F09-D4083818689E}"/>
                </a:ext>
              </a:extLst>
            </p:cNvPr>
            <p:cNvSpPr/>
            <p:nvPr/>
          </p:nvSpPr>
          <p:spPr>
            <a:xfrm rot="8716295">
              <a:off x="-21924" y="3179872"/>
              <a:ext cx="45776" cy="62656"/>
            </a:xfrm>
            <a:custGeom>
              <a:avLst/>
              <a:gdLst>
                <a:gd name="connsiteX0" fmla="*/ 2345 w 45776"/>
                <a:gd name="connsiteY0" fmla="*/ 62656 h 62656"/>
                <a:gd name="connsiteX1" fmla="*/ 0 w 45776"/>
                <a:gd name="connsiteY1" fmla="*/ 57104 h 62656"/>
                <a:gd name="connsiteX2" fmla="*/ 0 w 45776"/>
                <a:gd name="connsiteY2" fmla="*/ 56183 h 62656"/>
                <a:gd name="connsiteX3" fmla="*/ 17477 w 45776"/>
                <a:gd name="connsiteY3" fmla="*/ 14791 h 62656"/>
                <a:gd name="connsiteX4" fmla="*/ 36449 w 45776"/>
                <a:gd name="connsiteY4" fmla="*/ 1913 h 62656"/>
                <a:gd name="connsiteX5" fmla="*/ 45776 w 45776"/>
                <a:gd name="connsiteY5" fmla="*/ 0 h 62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5776" h="62656">
                  <a:moveTo>
                    <a:pt x="2345" y="62656"/>
                  </a:moveTo>
                  <a:lnTo>
                    <a:pt x="0" y="57104"/>
                  </a:lnTo>
                  <a:lnTo>
                    <a:pt x="0" y="56183"/>
                  </a:lnTo>
                  <a:cubicBezTo>
                    <a:pt x="0" y="40547"/>
                    <a:pt x="6439" y="25829"/>
                    <a:pt x="17477" y="14791"/>
                  </a:cubicBezTo>
                  <a:cubicBezTo>
                    <a:pt x="22996" y="9272"/>
                    <a:pt x="29435" y="4903"/>
                    <a:pt x="36449" y="1913"/>
                  </a:cubicBezTo>
                  <a:lnTo>
                    <a:pt x="45776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8" name="Forme libre : forme 107">
              <a:extLst>
                <a:ext uri="{FF2B5EF4-FFF2-40B4-BE49-F238E27FC236}">
                  <a16:creationId xmlns:a16="http://schemas.microsoft.com/office/drawing/2014/main" id="{C2BC5DF6-E64E-4928-845D-DBE397026EDD}"/>
                </a:ext>
              </a:extLst>
            </p:cNvPr>
            <p:cNvSpPr/>
            <p:nvPr/>
          </p:nvSpPr>
          <p:spPr>
            <a:xfrm rot="8716295">
              <a:off x="-21324" y="4100649"/>
              <a:ext cx="79113" cy="50123"/>
            </a:xfrm>
            <a:custGeom>
              <a:avLst/>
              <a:gdLst>
                <a:gd name="connsiteX0" fmla="*/ 0 w 79113"/>
                <a:gd name="connsiteY0" fmla="*/ 50123 h 50123"/>
                <a:gd name="connsiteX1" fmla="*/ 0 w 79113"/>
                <a:gd name="connsiteY1" fmla="*/ 0 h 50123"/>
                <a:gd name="connsiteX2" fmla="*/ 79113 w 79113"/>
                <a:gd name="connsiteY2" fmla="*/ 0 h 50123"/>
                <a:gd name="connsiteX3" fmla="*/ 44369 w 79113"/>
                <a:gd name="connsiteY3" fmla="*/ 50123 h 50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113" h="50123">
                  <a:moveTo>
                    <a:pt x="0" y="50123"/>
                  </a:moveTo>
                  <a:lnTo>
                    <a:pt x="0" y="0"/>
                  </a:lnTo>
                  <a:lnTo>
                    <a:pt x="79113" y="0"/>
                  </a:lnTo>
                  <a:lnTo>
                    <a:pt x="44369" y="5012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9" name="Forme libre : forme 108">
              <a:extLst>
                <a:ext uri="{FF2B5EF4-FFF2-40B4-BE49-F238E27FC236}">
                  <a16:creationId xmlns:a16="http://schemas.microsoft.com/office/drawing/2014/main" id="{2801392E-0CA6-403C-AF11-514E4159ED6E}"/>
                </a:ext>
              </a:extLst>
            </p:cNvPr>
            <p:cNvSpPr/>
            <p:nvPr/>
          </p:nvSpPr>
          <p:spPr>
            <a:xfrm rot="8716295">
              <a:off x="-40457" y="3981561"/>
              <a:ext cx="259728" cy="250615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0" name="Forme libre : forme 109">
              <a:extLst>
                <a:ext uri="{FF2B5EF4-FFF2-40B4-BE49-F238E27FC236}">
                  <a16:creationId xmlns:a16="http://schemas.microsoft.com/office/drawing/2014/main" id="{3C5D7283-B711-4543-A6E9-73306A1E2FF4}"/>
                </a:ext>
              </a:extLst>
            </p:cNvPr>
            <p:cNvSpPr/>
            <p:nvPr/>
          </p:nvSpPr>
          <p:spPr>
            <a:xfrm rot="7484129">
              <a:off x="-46974" y="4273166"/>
              <a:ext cx="199362" cy="194378"/>
            </a:xfrm>
            <a:custGeom>
              <a:avLst/>
              <a:gdLst>
                <a:gd name="connsiteX0" fmla="*/ 389572 w 381000"/>
                <a:gd name="connsiteY0" fmla="*/ 0 h 371475"/>
                <a:gd name="connsiteX1" fmla="*/ 389572 w 381000"/>
                <a:gd name="connsiteY1" fmla="*/ 105728 h 371475"/>
                <a:gd name="connsiteX2" fmla="*/ 265747 w 381000"/>
                <a:gd name="connsiteY2" fmla="*/ 105728 h 371475"/>
                <a:gd name="connsiteX3" fmla="*/ 173355 w 381000"/>
                <a:gd name="connsiteY3" fmla="*/ 374333 h 371475"/>
                <a:gd name="connsiteX4" fmla="*/ 91440 w 381000"/>
                <a:gd name="connsiteY4" fmla="*/ 221933 h 371475"/>
                <a:gd name="connsiteX5" fmla="*/ 133350 w 381000"/>
                <a:gd name="connsiteY5" fmla="*/ 105728 h 371475"/>
                <a:gd name="connsiteX6" fmla="*/ 0 w 381000"/>
                <a:gd name="connsiteY6" fmla="*/ 105728 h 371475"/>
                <a:gd name="connsiteX7" fmla="*/ 0 w 381000"/>
                <a:gd name="connsiteY7" fmla="*/ 0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000" h="371475">
                  <a:moveTo>
                    <a:pt x="389572" y="0"/>
                  </a:moveTo>
                  <a:lnTo>
                    <a:pt x="389572" y="105728"/>
                  </a:lnTo>
                  <a:lnTo>
                    <a:pt x="265747" y="105728"/>
                  </a:lnTo>
                  <a:lnTo>
                    <a:pt x="173355" y="374333"/>
                  </a:lnTo>
                  <a:lnTo>
                    <a:pt x="91440" y="221933"/>
                  </a:lnTo>
                  <a:lnTo>
                    <a:pt x="133350" y="105728"/>
                  </a:lnTo>
                  <a:lnTo>
                    <a:pt x="0" y="1057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1" name="Forme libre : forme 110">
              <a:extLst>
                <a:ext uri="{FF2B5EF4-FFF2-40B4-BE49-F238E27FC236}">
                  <a16:creationId xmlns:a16="http://schemas.microsoft.com/office/drawing/2014/main" id="{253BFC21-1D11-4A2B-95B8-117D9907F05C}"/>
                </a:ext>
              </a:extLst>
            </p:cNvPr>
            <p:cNvSpPr/>
            <p:nvPr/>
          </p:nvSpPr>
          <p:spPr>
            <a:xfrm rot="13089394">
              <a:off x="57846" y="4239700"/>
              <a:ext cx="270377" cy="325556"/>
            </a:xfrm>
            <a:custGeom>
              <a:avLst/>
              <a:gdLst>
                <a:gd name="connsiteX0" fmla="*/ 470535 w 466725"/>
                <a:gd name="connsiteY0" fmla="*/ 436245 h 561975"/>
                <a:gd name="connsiteX1" fmla="*/ 470535 w 466725"/>
                <a:gd name="connsiteY1" fmla="*/ 445770 h 561975"/>
                <a:gd name="connsiteX2" fmla="*/ 158115 w 466725"/>
                <a:gd name="connsiteY2" fmla="*/ 567690 h 561975"/>
                <a:gd name="connsiteX3" fmla="*/ 40957 w 466725"/>
                <a:gd name="connsiteY3" fmla="*/ 520065 h 561975"/>
                <a:gd name="connsiteX4" fmla="*/ 0 w 466725"/>
                <a:gd name="connsiteY4" fmla="*/ 356235 h 561975"/>
                <a:gd name="connsiteX5" fmla="*/ 0 w 466725"/>
                <a:gd name="connsiteY5" fmla="*/ 65723 h 561975"/>
                <a:gd name="connsiteX6" fmla="*/ 126682 w 466725"/>
                <a:gd name="connsiteY6" fmla="*/ 0 h 561975"/>
                <a:gd name="connsiteX7" fmla="*/ 128588 w 466725"/>
                <a:gd name="connsiteY7" fmla="*/ 265748 h 561975"/>
                <a:gd name="connsiteX8" fmla="*/ 151447 w 466725"/>
                <a:gd name="connsiteY8" fmla="*/ 423863 h 561975"/>
                <a:gd name="connsiteX9" fmla="*/ 265747 w 466725"/>
                <a:gd name="connsiteY9" fmla="*/ 486728 h 561975"/>
                <a:gd name="connsiteX10" fmla="*/ 351472 w 466725"/>
                <a:gd name="connsiteY10" fmla="*/ 471488 h 561975"/>
                <a:gd name="connsiteX11" fmla="*/ 468630 w 466725"/>
                <a:gd name="connsiteY11" fmla="*/ 423863 h 561975"/>
                <a:gd name="connsiteX12" fmla="*/ 470535 w 466725"/>
                <a:gd name="connsiteY12" fmla="*/ 43624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6725" h="561975">
                  <a:moveTo>
                    <a:pt x="470535" y="436245"/>
                  </a:moveTo>
                  <a:lnTo>
                    <a:pt x="470535" y="445770"/>
                  </a:lnTo>
                  <a:cubicBezTo>
                    <a:pt x="369570" y="532448"/>
                    <a:pt x="237172" y="562928"/>
                    <a:pt x="158115" y="567690"/>
                  </a:cubicBezTo>
                  <a:cubicBezTo>
                    <a:pt x="114300" y="570548"/>
                    <a:pt x="71438" y="551498"/>
                    <a:pt x="40957" y="520065"/>
                  </a:cubicBezTo>
                  <a:cubicBezTo>
                    <a:pt x="8572" y="488633"/>
                    <a:pt x="0" y="434340"/>
                    <a:pt x="0" y="356235"/>
                  </a:cubicBezTo>
                  <a:lnTo>
                    <a:pt x="0" y="65723"/>
                  </a:lnTo>
                  <a:lnTo>
                    <a:pt x="126682" y="0"/>
                  </a:lnTo>
                  <a:lnTo>
                    <a:pt x="128588" y="265748"/>
                  </a:lnTo>
                  <a:cubicBezTo>
                    <a:pt x="125730" y="319088"/>
                    <a:pt x="134302" y="373380"/>
                    <a:pt x="151447" y="423863"/>
                  </a:cubicBezTo>
                  <a:cubicBezTo>
                    <a:pt x="166688" y="465773"/>
                    <a:pt x="205740" y="486728"/>
                    <a:pt x="265747" y="486728"/>
                  </a:cubicBezTo>
                  <a:cubicBezTo>
                    <a:pt x="295275" y="485775"/>
                    <a:pt x="323850" y="480060"/>
                    <a:pt x="351472" y="471488"/>
                  </a:cubicBezTo>
                  <a:cubicBezTo>
                    <a:pt x="391477" y="459105"/>
                    <a:pt x="430530" y="442913"/>
                    <a:pt x="468630" y="423863"/>
                  </a:cubicBezTo>
                  <a:cubicBezTo>
                    <a:pt x="469582" y="427673"/>
                    <a:pt x="470535" y="432435"/>
                    <a:pt x="470535" y="43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2" name="Forme libre : forme 111">
              <a:extLst>
                <a:ext uri="{FF2B5EF4-FFF2-40B4-BE49-F238E27FC236}">
                  <a16:creationId xmlns:a16="http://schemas.microsoft.com/office/drawing/2014/main" id="{F64EC0F6-30E5-4549-9039-4498A305BC0E}"/>
                </a:ext>
              </a:extLst>
            </p:cNvPr>
            <p:cNvSpPr/>
            <p:nvPr/>
          </p:nvSpPr>
          <p:spPr>
            <a:xfrm rot="8716295">
              <a:off x="243431" y="4048019"/>
              <a:ext cx="220345" cy="161228"/>
            </a:xfrm>
            <a:custGeom>
              <a:avLst/>
              <a:gdLst>
                <a:gd name="connsiteX0" fmla="*/ 343853 w 390525"/>
                <a:gd name="connsiteY0" fmla="*/ 144780 h 285750"/>
                <a:gd name="connsiteX1" fmla="*/ 344805 w 390525"/>
                <a:gd name="connsiteY1" fmla="*/ 144780 h 285750"/>
                <a:gd name="connsiteX2" fmla="*/ 12382 w 390525"/>
                <a:gd name="connsiteY2" fmla="*/ 288608 h 285750"/>
                <a:gd name="connsiteX3" fmla="*/ 0 w 390525"/>
                <a:gd name="connsiteY3" fmla="*/ 271463 h 285750"/>
                <a:gd name="connsiteX4" fmla="*/ 225743 w 390525"/>
                <a:gd name="connsiteY4" fmla="*/ 59055 h 285750"/>
                <a:gd name="connsiteX5" fmla="*/ 340043 w 390525"/>
                <a:gd name="connsiteY5" fmla="*/ 0 h 285750"/>
                <a:gd name="connsiteX6" fmla="*/ 399098 w 390525"/>
                <a:gd name="connsiteY6" fmla="*/ 70485 h 285750"/>
                <a:gd name="connsiteX7" fmla="*/ 343853 w 390525"/>
                <a:gd name="connsiteY7" fmla="*/ 14478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525" h="285750">
                  <a:moveTo>
                    <a:pt x="343853" y="144780"/>
                  </a:moveTo>
                  <a:lnTo>
                    <a:pt x="344805" y="144780"/>
                  </a:lnTo>
                  <a:lnTo>
                    <a:pt x="12382" y="288608"/>
                  </a:lnTo>
                  <a:lnTo>
                    <a:pt x="0" y="271463"/>
                  </a:lnTo>
                  <a:lnTo>
                    <a:pt x="225743" y="59055"/>
                  </a:lnTo>
                  <a:cubicBezTo>
                    <a:pt x="254318" y="25718"/>
                    <a:pt x="295275" y="4763"/>
                    <a:pt x="340043" y="0"/>
                  </a:cubicBezTo>
                  <a:cubicBezTo>
                    <a:pt x="385763" y="0"/>
                    <a:pt x="399098" y="40005"/>
                    <a:pt x="399098" y="70485"/>
                  </a:cubicBezTo>
                  <a:cubicBezTo>
                    <a:pt x="396240" y="103823"/>
                    <a:pt x="374332" y="131445"/>
                    <a:pt x="343853" y="1447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3" name="Forme libre : forme 112">
              <a:extLst>
                <a:ext uri="{FF2B5EF4-FFF2-40B4-BE49-F238E27FC236}">
                  <a16:creationId xmlns:a16="http://schemas.microsoft.com/office/drawing/2014/main" id="{2843757C-9ACD-4BD9-9C8D-41AB2F039A5B}"/>
                </a:ext>
              </a:extLst>
            </p:cNvPr>
            <p:cNvSpPr/>
            <p:nvPr/>
          </p:nvSpPr>
          <p:spPr>
            <a:xfrm rot="8716295">
              <a:off x="191626" y="3944426"/>
              <a:ext cx="110380" cy="1103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4" name="Forme libre : forme 113">
              <a:extLst>
                <a:ext uri="{FF2B5EF4-FFF2-40B4-BE49-F238E27FC236}">
                  <a16:creationId xmlns:a16="http://schemas.microsoft.com/office/drawing/2014/main" id="{F9AF8325-CBC4-4DCC-9D3A-64AAE8BC3DA9}"/>
                </a:ext>
              </a:extLst>
            </p:cNvPr>
            <p:cNvSpPr/>
            <p:nvPr/>
          </p:nvSpPr>
          <p:spPr>
            <a:xfrm rot="8716295">
              <a:off x="125832" y="3815405"/>
              <a:ext cx="110380" cy="1103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5" name="Forme libre : forme 114">
              <a:extLst>
                <a:ext uri="{FF2B5EF4-FFF2-40B4-BE49-F238E27FC236}">
                  <a16:creationId xmlns:a16="http://schemas.microsoft.com/office/drawing/2014/main" id="{A632D419-C3EF-409D-8AC4-CB5EAEA260F8}"/>
                </a:ext>
              </a:extLst>
            </p:cNvPr>
            <p:cNvSpPr/>
            <p:nvPr/>
          </p:nvSpPr>
          <p:spPr>
            <a:xfrm rot="8716295">
              <a:off x="-73048" y="4876828"/>
              <a:ext cx="221382" cy="253349"/>
            </a:xfrm>
            <a:custGeom>
              <a:avLst/>
              <a:gdLst>
                <a:gd name="connsiteX0" fmla="*/ 51490 w 221382"/>
                <a:gd name="connsiteY0" fmla="*/ 253349 h 253349"/>
                <a:gd name="connsiteX1" fmla="*/ 51490 w 221382"/>
                <a:gd name="connsiteY1" fmla="*/ 44199 h 253349"/>
                <a:gd name="connsiteX2" fmla="*/ 0 w 221382"/>
                <a:gd name="connsiteY2" fmla="*/ 44199 h 253349"/>
                <a:gd name="connsiteX3" fmla="*/ 0 w 221382"/>
                <a:gd name="connsiteY3" fmla="*/ 0 h 253349"/>
                <a:gd name="connsiteX4" fmla="*/ 104803 w 221382"/>
                <a:gd name="connsiteY4" fmla="*/ 0 h 253349"/>
                <a:gd name="connsiteX5" fmla="*/ 104802 w 221382"/>
                <a:gd name="connsiteY5" fmla="*/ 73817 h 253349"/>
                <a:gd name="connsiteX6" fmla="*/ 106169 w 221382"/>
                <a:gd name="connsiteY6" fmla="*/ 73817 h 253349"/>
                <a:gd name="connsiteX7" fmla="*/ 154014 w 221382"/>
                <a:gd name="connsiteY7" fmla="*/ 4556 h 253349"/>
                <a:gd name="connsiteX8" fmla="*/ 174650 w 221382"/>
                <a:gd name="connsiteY8" fmla="*/ 668 h 253349"/>
                <a:gd name="connsiteX9" fmla="*/ 214075 w 221382"/>
                <a:gd name="connsiteY9" fmla="*/ 27996 h 253349"/>
                <a:gd name="connsiteX10" fmla="*/ 221382 w 221382"/>
                <a:gd name="connsiteY10" fmla="*/ 33060 h 253349"/>
                <a:gd name="connsiteX11" fmla="*/ 195540 w 221382"/>
                <a:gd name="connsiteY11" fmla="*/ 70341 h 253349"/>
                <a:gd name="connsiteX12" fmla="*/ 189157 w 221382"/>
                <a:gd name="connsiteY12" fmla="*/ 50236 h 253349"/>
                <a:gd name="connsiteX13" fmla="*/ 164950 w 221382"/>
                <a:gd name="connsiteY13" fmla="*/ 38731 h 253349"/>
                <a:gd name="connsiteX14" fmla="*/ 111638 w 221382"/>
                <a:gd name="connsiteY14" fmla="*/ 126218 h 253349"/>
                <a:gd name="connsiteX15" fmla="*/ 111638 w 221382"/>
                <a:gd name="connsiteY15" fmla="*/ 191383 h 253349"/>
                <a:gd name="connsiteX16" fmla="*/ 84096 w 221382"/>
                <a:gd name="connsiteY16" fmla="*/ 231117 h 253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21382" h="253349">
                  <a:moveTo>
                    <a:pt x="51490" y="253349"/>
                  </a:moveTo>
                  <a:lnTo>
                    <a:pt x="51490" y="44199"/>
                  </a:lnTo>
                  <a:lnTo>
                    <a:pt x="0" y="44199"/>
                  </a:lnTo>
                  <a:lnTo>
                    <a:pt x="0" y="0"/>
                  </a:lnTo>
                  <a:lnTo>
                    <a:pt x="104803" y="0"/>
                  </a:lnTo>
                  <a:lnTo>
                    <a:pt x="104802" y="73817"/>
                  </a:lnTo>
                  <a:lnTo>
                    <a:pt x="106169" y="73817"/>
                  </a:lnTo>
                  <a:cubicBezTo>
                    <a:pt x="120751" y="30529"/>
                    <a:pt x="132142" y="13670"/>
                    <a:pt x="154014" y="4556"/>
                  </a:cubicBezTo>
                  <a:lnTo>
                    <a:pt x="174650" y="668"/>
                  </a:lnTo>
                  <a:lnTo>
                    <a:pt x="214075" y="27996"/>
                  </a:lnTo>
                  <a:lnTo>
                    <a:pt x="221382" y="33060"/>
                  </a:lnTo>
                  <a:lnTo>
                    <a:pt x="195540" y="70341"/>
                  </a:lnTo>
                  <a:lnTo>
                    <a:pt x="189157" y="50236"/>
                  </a:lnTo>
                  <a:cubicBezTo>
                    <a:pt x="183177" y="42946"/>
                    <a:pt x="174747" y="38731"/>
                    <a:pt x="164950" y="38731"/>
                  </a:cubicBezTo>
                  <a:cubicBezTo>
                    <a:pt x="135788" y="38731"/>
                    <a:pt x="111638" y="77463"/>
                    <a:pt x="111638" y="126218"/>
                  </a:cubicBezTo>
                  <a:lnTo>
                    <a:pt x="111638" y="191383"/>
                  </a:lnTo>
                  <a:lnTo>
                    <a:pt x="84096" y="23111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6" name="Forme libre : forme 115">
              <a:extLst>
                <a:ext uri="{FF2B5EF4-FFF2-40B4-BE49-F238E27FC236}">
                  <a16:creationId xmlns:a16="http://schemas.microsoft.com/office/drawing/2014/main" id="{9FD92CAC-C8CC-4872-8E30-6C5E5223BFF2}"/>
                </a:ext>
              </a:extLst>
            </p:cNvPr>
            <p:cNvSpPr/>
            <p:nvPr/>
          </p:nvSpPr>
          <p:spPr>
            <a:xfrm rot="8716295">
              <a:off x="93318" y="4612018"/>
              <a:ext cx="141256" cy="232388"/>
            </a:xfrm>
            <a:custGeom>
              <a:avLst/>
              <a:gdLst>
                <a:gd name="connsiteX0" fmla="*/ 297180 w 295275"/>
                <a:gd name="connsiteY0" fmla="*/ 104775 h 485775"/>
                <a:gd name="connsiteX1" fmla="*/ 297180 w 295275"/>
                <a:gd name="connsiteY1" fmla="*/ 435293 h 485775"/>
                <a:gd name="connsiteX2" fmla="*/ 169545 w 295275"/>
                <a:gd name="connsiteY2" fmla="*/ 485775 h 485775"/>
                <a:gd name="connsiteX3" fmla="*/ 169545 w 295275"/>
                <a:gd name="connsiteY3" fmla="*/ 145733 h 485775"/>
                <a:gd name="connsiteX4" fmla="*/ 169545 w 295275"/>
                <a:gd name="connsiteY4" fmla="*/ 137160 h 485775"/>
                <a:gd name="connsiteX5" fmla="*/ 126683 w 295275"/>
                <a:gd name="connsiteY5" fmla="*/ 104775 h 485775"/>
                <a:gd name="connsiteX6" fmla="*/ 0 w 295275"/>
                <a:gd name="connsiteY6" fmla="*/ 104775 h 485775"/>
                <a:gd name="connsiteX7" fmla="*/ 0 w 295275"/>
                <a:gd name="connsiteY7" fmla="*/ 0 h 485775"/>
                <a:gd name="connsiteX8" fmla="*/ 178118 w 295275"/>
                <a:gd name="connsiteY8" fmla="*/ 0 h 485775"/>
                <a:gd name="connsiteX9" fmla="*/ 297180 w 295275"/>
                <a:gd name="connsiteY9" fmla="*/ 104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275" h="485775">
                  <a:moveTo>
                    <a:pt x="297180" y="104775"/>
                  </a:moveTo>
                  <a:lnTo>
                    <a:pt x="297180" y="435293"/>
                  </a:lnTo>
                  <a:lnTo>
                    <a:pt x="169545" y="485775"/>
                  </a:lnTo>
                  <a:lnTo>
                    <a:pt x="169545" y="145733"/>
                  </a:lnTo>
                  <a:cubicBezTo>
                    <a:pt x="169545" y="142875"/>
                    <a:pt x="169545" y="140018"/>
                    <a:pt x="169545" y="137160"/>
                  </a:cubicBezTo>
                  <a:cubicBezTo>
                    <a:pt x="166688" y="116205"/>
                    <a:pt x="147638" y="101918"/>
                    <a:pt x="126683" y="104775"/>
                  </a:cubicBezTo>
                  <a:lnTo>
                    <a:pt x="0" y="104775"/>
                  </a:lnTo>
                  <a:lnTo>
                    <a:pt x="0" y="0"/>
                  </a:lnTo>
                  <a:lnTo>
                    <a:pt x="178118" y="0"/>
                  </a:lnTo>
                  <a:cubicBezTo>
                    <a:pt x="255270" y="0"/>
                    <a:pt x="297180" y="33338"/>
                    <a:pt x="297180" y="1047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7" name="Forme libre : forme 116">
              <a:extLst>
                <a:ext uri="{FF2B5EF4-FFF2-40B4-BE49-F238E27FC236}">
                  <a16:creationId xmlns:a16="http://schemas.microsoft.com/office/drawing/2014/main" id="{31F5D5FD-E381-4FB1-B2C2-7EDDFC7667F5}"/>
                </a:ext>
              </a:extLst>
            </p:cNvPr>
            <p:cNvSpPr/>
            <p:nvPr/>
          </p:nvSpPr>
          <p:spPr>
            <a:xfrm rot="8716295">
              <a:off x="182710" y="4641260"/>
              <a:ext cx="259728" cy="250615"/>
            </a:xfrm>
            <a:custGeom>
              <a:avLst/>
              <a:gdLst>
                <a:gd name="connsiteX0" fmla="*/ 544830 w 542925"/>
                <a:gd name="connsiteY0" fmla="*/ 184905 h 523875"/>
                <a:gd name="connsiteX1" fmla="*/ 544830 w 542925"/>
                <a:gd name="connsiteY1" fmla="*/ 197288 h 523875"/>
                <a:gd name="connsiteX2" fmla="*/ 415290 w 542925"/>
                <a:gd name="connsiteY2" fmla="*/ 204908 h 523875"/>
                <a:gd name="connsiteX3" fmla="*/ 415290 w 542925"/>
                <a:gd name="connsiteY3" fmla="*/ 170618 h 523875"/>
                <a:gd name="connsiteX4" fmla="*/ 344805 w 542925"/>
                <a:gd name="connsiteY4" fmla="*/ 83940 h 523875"/>
                <a:gd name="connsiteX5" fmla="*/ 233363 w 542925"/>
                <a:gd name="connsiteY5" fmla="*/ 266820 h 523875"/>
                <a:gd name="connsiteX6" fmla="*/ 233363 w 542925"/>
                <a:gd name="connsiteY6" fmla="*/ 446843 h 523875"/>
                <a:gd name="connsiteX7" fmla="*/ 107632 w 542925"/>
                <a:gd name="connsiteY7" fmla="*/ 532568 h 523875"/>
                <a:gd name="connsiteX8" fmla="*/ 107632 w 542925"/>
                <a:gd name="connsiteY8" fmla="*/ 95370 h 523875"/>
                <a:gd name="connsiteX9" fmla="*/ 0 w 542925"/>
                <a:gd name="connsiteY9" fmla="*/ 95370 h 523875"/>
                <a:gd name="connsiteX10" fmla="*/ 0 w 542925"/>
                <a:gd name="connsiteY10" fmla="*/ 2978 h 523875"/>
                <a:gd name="connsiteX11" fmla="*/ 219075 w 542925"/>
                <a:gd name="connsiteY11" fmla="*/ 2978 h 523875"/>
                <a:gd name="connsiteX12" fmla="*/ 219075 w 542925"/>
                <a:gd name="connsiteY12" fmla="*/ 157283 h 523875"/>
                <a:gd name="connsiteX13" fmla="*/ 221932 w 542925"/>
                <a:gd name="connsiteY13" fmla="*/ 157283 h 523875"/>
                <a:gd name="connsiteX14" fmla="*/ 321945 w 542925"/>
                <a:gd name="connsiteY14" fmla="*/ 12503 h 523875"/>
                <a:gd name="connsiteX15" fmla="*/ 387667 w 542925"/>
                <a:gd name="connsiteY15" fmla="*/ 120 h 523875"/>
                <a:gd name="connsiteX16" fmla="*/ 544830 w 542925"/>
                <a:gd name="connsiteY16" fmla="*/ 18490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2925" h="523875">
                  <a:moveTo>
                    <a:pt x="544830" y="184905"/>
                  </a:moveTo>
                  <a:lnTo>
                    <a:pt x="544830" y="197288"/>
                  </a:lnTo>
                  <a:lnTo>
                    <a:pt x="415290" y="204908"/>
                  </a:lnTo>
                  <a:lnTo>
                    <a:pt x="415290" y="170618"/>
                  </a:lnTo>
                  <a:cubicBezTo>
                    <a:pt x="415290" y="119183"/>
                    <a:pt x="385763" y="83940"/>
                    <a:pt x="344805" y="83940"/>
                  </a:cubicBezTo>
                  <a:cubicBezTo>
                    <a:pt x="283845" y="83940"/>
                    <a:pt x="233363" y="164903"/>
                    <a:pt x="233363" y="266820"/>
                  </a:cubicBezTo>
                  <a:lnTo>
                    <a:pt x="233363" y="446843"/>
                  </a:lnTo>
                  <a:lnTo>
                    <a:pt x="107632" y="532568"/>
                  </a:lnTo>
                  <a:lnTo>
                    <a:pt x="107632" y="95370"/>
                  </a:lnTo>
                  <a:lnTo>
                    <a:pt x="0" y="95370"/>
                  </a:lnTo>
                  <a:lnTo>
                    <a:pt x="0" y="2978"/>
                  </a:lnTo>
                  <a:lnTo>
                    <a:pt x="219075" y="2978"/>
                  </a:lnTo>
                  <a:lnTo>
                    <a:pt x="219075" y="157283"/>
                  </a:lnTo>
                  <a:lnTo>
                    <a:pt x="221932" y="157283"/>
                  </a:lnTo>
                  <a:cubicBezTo>
                    <a:pt x="252413" y="66795"/>
                    <a:pt x="276225" y="31553"/>
                    <a:pt x="321945" y="12503"/>
                  </a:cubicBezTo>
                  <a:cubicBezTo>
                    <a:pt x="342900" y="3930"/>
                    <a:pt x="364807" y="-832"/>
                    <a:pt x="387667" y="120"/>
                  </a:cubicBezTo>
                  <a:cubicBezTo>
                    <a:pt x="485775" y="-1785"/>
                    <a:pt x="544830" y="66795"/>
                    <a:pt x="544830" y="184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8" name="Forme libre : forme 117">
              <a:extLst>
                <a:ext uri="{FF2B5EF4-FFF2-40B4-BE49-F238E27FC236}">
                  <a16:creationId xmlns:a16="http://schemas.microsoft.com/office/drawing/2014/main" id="{C3754184-A734-4AAA-AD16-8764426F406E}"/>
                </a:ext>
              </a:extLst>
            </p:cNvPr>
            <p:cNvSpPr/>
            <p:nvPr/>
          </p:nvSpPr>
          <p:spPr>
            <a:xfrm rot="8716295">
              <a:off x="-14524" y="4699631"/>
              <a:ext cx="49997" cy="54238"/>
            </a:xfrm>
            <a:custGeom>
              <a:avLst/>
              <a:gdLst>
                <a:gd name="connsiteX0" fmla="*/ 8658 w 49997"/>
                <a:gd name="connsiteY0" fmla="*/ 50123 h 54238"/>
                <a:gd name="connsiteX1" fmla="*/ 0 w 49997"/>
                <a:gd name="connsiteY1" fmla="*/ 29619 h 54238"/>
                <a:gd name="connsiteX2" fmla="*/ 0 w 49997"/>
                <a:gd name="connsiteY2" fmla="*/ 29162 h 54238"/>
                <a:gd name="connsiteX3" fmla="*/ 8658 w 49997"/>
                <a:gd name="connsiteY3" fmla="*/ 8658 h 54238"/>
                <a:gd name="connsiteX4" fmla="*/ 29163 w 49997"/>
                <a:gd name="connsiteY4" fmla="*/ 0 h 54238"/>
                <a:gd name="connsiteX5" fmla="*/ 49668 w 49997"/>
                <a:gd name="connsiteY5" fmla="*/ 8658 h 54238"/>
                <a:gd name="connsiteX6" fmla="*/ 49997 w 49997"/>
                <a:gd name="connsiteY6" fmla="*/ 9441 h 54238"/>
                <a:gd name="connsiteX7" fmla="*/ 18945 w 49997"/>
                <a:gd name="connsiteY7" fmla="*/ 54238 h 54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997" h="54238">
                  <a:moveTo>
                    <a:pt x="8658" y="50123"/>
                  </a:moveTo>
                  <a:cubicBezTo>
                    <a:pt x="3190" y="44655"/>
                    <a:pt x="0" y="37365"/>
                    <a:pt x="0" y="29619"/>
                  </a:cubicBezTo>
                  <a:lnTo>
                    <a:pt x="0" y="29162"/>
                  </a:lnTo>
                  <a:cubicBezTo>
                    <a:pt x="0" y="21417"/>
                    <a:pt x="3190" y="14126"/>
                    <a:pt x="8658" y="8658"/>
                  </a:cubicBezTo>
                  <a:cubicBezTo>
                    <a:pt x="14126" y="3190"/>
                    <a:pt x="21416" y="0"/>
                    <a:pt x="29163" y="0"/>
                  </a:cubicBezTo>
                  <a:cubicBezTo>
                    <a:pt x="36909" y="0"/>
                    <a:pt x="44200" y="3190"/>
                    <a:pt x="49668" y="8658"/>
                  </a:cubicBezTo>
                  <a:lnTo>
                    <a:pt x="49997" y="9441"/>
                  </a:lnTo>
                  <a:lnTo>
                    <a:pt x="18945" y="5423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9" name="Forme libre : forme 118">
              <a:extLst>
                <a:ext uri="{FF2B5EF4-FFF2-40B4-BE49-F238E27FC236}">
                  <a16:creationId xmlns:a16="http://schemas.microsoft.com/office/drawing/2014/main" id="{34B8C352-6D60-4434-95F2-955457A4A9EF}"/>
                </a:ext>
              </a:extLst>
            </p:cNvPr>
            <p:cNvSpPr/>
            <p:nvPr/>
          </p:nvSpPr>
          <p:spPr>
            <a:xfrm rot="8716295">
              <a:off x="-30327" y="4579755"/>
              <a:ext cx="113346" cy="71024"/>
            </a:xfrm>
            <a:custGeom>
              <a:avLst/>
              <a:gdLst>
                <a:gd name="connsiteX0" fmla="*/ 0 w 113346"/>
                <a:gd name="connsiteY0" fmla="*/ 55323 h 71024"/>
                <a:gd name="connsiteX1" fmla="*/ 0 w 113346"/>
                <a:gd name="connsiteY1" fmla="*/ 0 h 71024"/>
                <a:gd name="connsiteX2" fmla="*/ 113346 w 113346"/>
                <a:gd name="connsiteY2" fmla="*/ 0 h 71024"/>
                <a:gd name="connsiteX3" fmla="*/ 64114 w 113346"/>
                <a:gd name="connsiteY3" fmla="*/ 71024 h 71024"/>
                <a:gd name="connsiteX4" fmla="*/ 69777 w 113346"/>
                <a:gd name="connsiteY4" fmla="*/ 55323 h 71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346" h="71024">
                  <a:moveTo>
                    <a:pt x="0" y="55323"/>
                  </a:moveTo>
                  <a:lnTo>
                    <a:pt x="0" y="0"/>
                  </a:lnTo>
                  <a:lnTo>
                    <a:pt x="113346" y="0"/>
                  </a:lnTo>
                  <a:lnTo>
                    <a:pt x="64114" y="71024"/>
                  </a:lnTo>
                  <a:lnTo>
                    <a:pt x="69777" y="5532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0" name="Forme libre : forme 119">
              <a:extLst>
                <a:ext uri="{FF2B5EF4-FFF2-40B4-BE49-F238E27FC236}">
                  <a16:creationId xmlns:a16="http://schemas.microsoft.com/office/drawing/2014/main" id="{CEED29EE-DE8B-4CEB-910E-EEEAA6998A1A}"/>
                </a:ext>
              </a:extLst>
            </p:cNvPr>
            <p:cNvSpPr/>
            <p:nvPr/>
          </p:nvSpPr>
          <p:spPr>
            <a:xfrm rot="8716295">
              <a:off x="71262" y="4741514"/>
              <a:ext cx="100246" cy="218719"/>
            </a:xfrm>
            <a:custGeom>
              <a:avLst/>
              <a:gdLst>
                <a:gd name="connsiteX0" fmla="*/ 216217 w 209550"/>
                <a:gd name="connsiteY0" fmla="*/ 0 h 457200"/>
                <a:gd name="connsiteX1" fmla="*/ 216217 w 209550"/>
                <a:gd name="connsiteY1" fmla="*/ 458153 h 457200"/>
                <a:gd name="connsiteX2" fmla="*/ 90488 w 209550"/>
                <a:gd name="connsiteY2" fmla="*/ 337185 h 457200"/>
                <a:gd name="connsiteX3" fmla="*/ 90488 w 209550"/>
                <a:gd name="connsiteY3" fmla="*/ 34290 h 457200"/>
                <a:gd name="connsiteX4" fmla="*/ 0 w 209550"/>
                <a:gd name="connsiteY4" fmla="*/ 34290 h 457200"/>
                <a:gd name="connsiteX5" fmla="*/ 0 w 209550"/>
                <a:gd name="connsiteY5" fmla="*/ 4763 h 457200"/>
                <a:gd name="connsiteX6" fmla="*/ 216217 w 209550"/>
                <a:gd name="connsiteY6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50" h="457200">
                  <a:moveTo>
                    <a:pt x="216217" y="0"/>
                  </a:moveTo>
                  <a:lnTo>
                    <a:pt x="216217" y="458153"/>
                  </a:lnTo>
                  <a:lnTo>
                    <a:pt x="90488" y="337185"/>
                  </a:lnTo>
                  <a:lnTo>
                    <a:pt x="90488" y="34290"/>
                  </a:lnTo>
                  <a:lnTo>
                    <a:pt x="0" y="34290"/>
                  </a:lnTo>
                  <a:lnTo>
                    <a:pt x="0" y="4763"/>
                  </a:lnTo>
                  <a:cubicBezTo>
                    <a:pt x="68580" y="7620"/>
                    <a:pt x="140017" y="1905"/>
                    <a:pt x="21621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1" name="Forme libre : forme 120">
              <a:extLst>
                <a:ext uri="{FF2B5EF4-FFF2-40B4-BE49-F238E27FC236}">
                  <a16:creationId xmlns:a16="http://schemas.microsoft.com/office/drawing/2014/main" id="{15D529E7-7DD9-4030-B2EB-872939D9EF81}"/>
                </a:ext>
              </a:extLst>
            </p:cNvPr>
            <p:cNvSpPr/>
            <p:nvPr/>
          </p:nvSpPr>
          <p:spPr>
            <a:xfrm rot="7484129">
              <a:off x="172059" y="4933533"/>
              <a:ext cx="203847" cy="195874"/>
            </a:xfrm>
            <a:custGeom>
              <a:avLst/>
              <a:gdLst>
                <a:gd name="connsiteX0" fmla="*/ 90710 w 203847"/>
                <a:gd name="connsiteY0" fmla="*/ 195874 h 195874"/>
                <a:gd name="connsiteX1" fmla="*/ 47847 w 203847"/>
                <a:gd name="connsiteY1" fmla="*/ 116129 h 195874"/>
                <a:gd name="connsiteX2" fmla="*/ 69777 w 203847"/>
                <a:gd name="connsiteY2" fmla="*/ 55323 h 195874"/>
                <a:gd name="connsiteX3" fmla="*/ 0 w 203847"/>
                <a:gd name="connsiteY3" fmla="*/ 55323 h 195874"/>
                <a:gd name="connsiteX4" fmla="*/ 0 w 203847"/>
                <a:gd name="connsiteY4" fmla="*/ 0 h 195874"/>
                <a:gd name="connsiteX5" fmla="*/ 170341 w 203847"/>
                <a:gd name="connsiteY5" fmla="*/ 0 h 195874"/>
                <a:gd name="connsiteX6" fmla="*/ 203847 w 203847"/>
                <a:gd name="connsiteY6" fmla="*/ 48325 h 195874"/>
                <a:gd name="connsiteX7" fmla="*/ 203847 w 203847"/>
                <a:gd name="connsiteY7" fmla="*/ 55323 h 195874"/>
                <a:gd name="connsiteX8" fmla="*/ 139055 w 203847"/>
                <a:gd name="connsiteY8" fmla="*/ 55323 h 195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847" h="195874">
                  <a:moveTo>
                    <a:pt x="90710" y="195874"/>
                  </a:moveTo>
                  <a:lnTo>
                    <a:pt x="47847" y="116129"/>
                  </a:lnTo>
                  <a:lnTo>
                    <a:pt x="69777" y="55323"/>
                  </a:lnTo>
                  <a:lnTo>
                    <a:pt x="0" y="55323"/>
                  </a:lnTo>
                  <a:lnTo>
                    <a:pt x="0" y="0"/>
                  </a:lnTo>
                  <a:lnTo>
                    <a:pt x="170341" y="0"/>
                  </a:lnTo>
                  <a:lnTo>
                    <a:pt x="203847" y="48325"/>
                  </a:lnTo>
                  <a:lnTo>
                    <a:pt x="203847" y="55323"/>
                  </a:lnTo>
                  <a:lnTo>
                    <a:pt x="139055" y="5532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2" name="Forme libre : forme 121">
              <a:extLst>
                <a:ext uri="{FF2B5EF4-FFF2-40B4-BE49-F238E27FC236}">
                  <a16:creationId xmlns:a16="http://schemas.microsoft.com/office/drawing/2014/main" id="{3508DBC0-EEF6-4E35-BB8B-2EC185902844}"/>
                </a:ext>
              </a:extLst>
            </p:cNvPr>
            <p:cNvSpPr/>
            <p:nvPr/>
          </p:nvSpPr>
          <p:spPr>
            <a:xfrm rot="13089394">
              <a:off x="313551" y="4906246"/>
              <a:ext cx="221827" cy="205098"/>
            </a:xfrm>
            <a:custGeom>
              <a:avLst/>
              <a:gdLst>
                <a:gd name="connsiteX0" fmla="*/ 24153 w 221827"/>
                <a:gd name="connsiteY0" fmla="*/ 55168 h 205098"/>
                <a:gd name="connsiteX1" fmla="*/ 0 w 221827"/>
                <a:gd name="connsiteY1" fmla="*/ 18385 h 205098"/>
                <a:gd name="connsiteX2" fmla="*/ 23400 w 221827"/>
                <a:gd name="connsiteY2" fmla="*/ 0 h 205098"/>
                <a:gd name="connsiteX3" fmla="*/ 23735 w 221827"/>
                <a:gd name="connsiteY3" fmla="*/ 46640 h 205098"/>
                <a:gd name="connsiteX4" fmla="*/ 221827 w 221827"/>
                <a:gd name="connsiteY4" fmla="*/ 150928 h 205098"/>
                <a:gd name="connsiteX5" fmla="*/ 126574 w 221827"/>
                <a:gd name="connsiteY5" fmla="*/ 204038 h 205098"/>
                <a:gd name="connsiteX6" fmla="*/ 122603 w 221827"/>
                <a:gd name="connsiteY6" fmla="*/ 205098 h 205098"/>
                <a:gd name="connsiteX7" fmla="*/ 102519 w 221827"/>
                <a:gd name="connsiteY7" fmla="*/ 174512 h 205098"/>
                <a:gd name="connsiteX8" fmla="*/ 103192 w 221827"/>
                <a:gd name="connsiteY8" fmla="*/ 174655 h 205098"/>
                <a:gd name="connsiteX9" fmla="*/ 152853 w 221827"/>
                <a:gd name="connsiteY9" fmla="*/ 165826 h 205098"/>
                <a:gd name="connsiteX10" fmla="*/ 220723 w 221827"/>
                <a:gd name="connsiteY10" fmla="*/ 138237 h 205098"/>
                <a:gd name="connsiteX11" fmla="*/ 221827 w 221827"/>
                <a:gd name="connsiteY11" fmla="*/ 145410 h 2050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1827" h="205098">
                  <a:moveTo>
                    <a:pt x="24153" y="55168"/>
                  </a:moveTo>
                  <a:lnTo>
                    <a:pt x="0" y="18385"/>
                  </a:lnTo>
                  <a:lnTo>
                    <a:pt x="23400" y="0"/>
                  </a:lnTo>
                  <a:lnTo>
                    <a:pt x="23735" y="46640"/>
                  </a:lnTo>
                  <a:close/>
                  <a:moveTo>
                    <a:pt x="221827" y="150928"/>
                  </a:moveTo>
                  <a:cubicBezTo>
                    <a:pt x="192582" y="176035"/>
                    <a:pt x="158785" y="193002"/>
                    <a:pt x="126574" y="204038"/>
                  </a:cubicBezTo>
                  <a:lnTo>
                    <a:pt x="122603" y="205098"/>
                  </a:lnTo>
                  <a:lnTo>
                    <a:pt x="102519" y="174512"/>
                  </a:lnTo>
                  <a:lnTo>
                    <a:pt x="103192" y="174655"/>
                  </a:lnTo>
                  <a:cubicBezTo>
                    <a:pt x="120298" y="174103"/>
                    <a:pt x="136851" y="170792"/>
                    <a:pt x="152853" y="165826"/>
                  </a:cubicBezTo>
                  <a:cubicBezTo>
                    <a:pt x="176028" y="158653"/>
                    <a:pt x="198652" y="149273"/>
                    <a:pt x="220723" y="138237"/>
                  </a:cubicBezTo>
                  <a:cubicBezTo>
                    <a:pt x="221275" y="140444"/>
                    <a:pt x="221827" y="143203"/>
                    <a:pt x="221827" y="14541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3" name="Forme libre : forme 122">
              <a:extLst>
                <a:ext uri="{FF2B5EF4-FFF2-40B4-BE49-F238E27FC236}">
                  <a16:creationId xmlns:a16="http://schemas.microsoft.com/office/drawing/2014/main" id="{7A2A71CD-D02B-4A6F-B96A-6BE195AF518C}"/>
                </a:ext>
              </a:extLst>
            </p:cNvPr>
            <p:cNvSpPr/>
            <p:nvPr/>
          </p:nvSpPr>
          <p:spPr>
            <a:xfrm rot="8716295">
              <a:off x="406370" y="4600606"/>
              <a:ext cx="113655" cy="117117"/>
            </a:xfrm>
            <a:custGeom>
              <a:avLst/>
              <a:gdLst>
                <a:gd name="connsiteX0" fmla="*/ 13623 w 113655"/>
                <a:gd name="connsiteY0" fmla="*/ 100559 h 117117"/>
                <a:gd name="connsiteX1" fmla="*/ 0 w 113655"/>
                <a:gd name="connsiteY1" fmla="*/ 68296 h 117117"/>
                <a:gd name="connsiteX2" fmla="*/ 56488 w 113655"/>
                <a:gd name="connsiteY2" fmla="*/ 0 h 117117"/>
                <a:gd name="connsiteX3" fmla="*/ 96408 w 113655"/>
                <a:gd name="connsiteY3" fmla="*/ 16856 h 117117"/>
                <a:gd name="connsiteX4" fmla="*/ 96408 w 113655"/>
                <a:gd name="connsiteY4" fmla="*/ 99640 h 117117"/>
                <a:gd name="connsiteX5" fmla="*/ 55015 w 113655"/>
                <a:gd name="connsiteY5" fmla="*/ 117117 h 117117"/>
                <a:gd name="connsiteX6" fmla="*/ 13623 w 113655"/>
                <a:gd name="connsiteY6" fmla="*/ 100559 h 11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3655" h="117117">
                  <a:moveTo>
                    <a:pt x="13623" y="100559"/>
                  </a:moveTo>
                  <a:lnTo>
                    <a:pt x="0" y="68296"/>
                  </a:lnTo>
                  <a:lnTo>
                    <a:pt x="56488" y="0"/>
                  </a:lnTo>
                  <a:lnTo>
                    <a:pt x="96408" y="16856"/>
                  </a:lnTo>
                  <a:cubicBezTo>
                    <a:pt x="119404" y="38931"/>
                    <a:pt x="119404" y="76644"/>
                    <a:pt x="96408" y="99640"/>
                  </a:cubicBezTo>
                  <a:cubicBezTo>
                    <a:pt x="85370" y="110678"/>
                    <a:pt x="70653" y="117116"/>
                    <a:pt x="55015" y="117117"/>
                  </a:cubicBezTo>
                  <a:cubicBezTo>
                    <a:pt x="39378" y="117117"/>
                    <a:pt x="24661" y="111597"/>
                    <a:pt x="13623" y="1005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4" name="Forme libre : forme 123">
              <a:extLst>
                <a:ext uri="{FF2B5EF4-FFF2-40B4-BE49-F238E27FC236}">
                  <a16:creationId xmlns:a16="http://schemas.microsoft.com/office/drawing/2014/main" id="{A2EDBCAC-D6A9-48EE-97C0-BC6DB8AFB1F6}"/>
                </a:ext>
              </a:extLst>
            </p:cNvPr>
            <p:cNvSpPr/>
            <p:nvPr/>
          </p:nvSpPr>
          <p:spPr>
            <a:xfrm rot="8716295">
              <a:off x="171547" y="4634346"/>
              <a:ext cx="54680" cy="546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5" name="Forme libre : forme 124">
              <a:extLst>
                <a:ext uri="{FF2B5EF4-FFF2-40B4-BE49-F238E27FC236}">
                  <a16:creationId xmlns:a16="http://schemas.microsoft.com/office/drawing/2014/main" id="{CDBAEB91-3C67-41C7-9246-A79AA15F8CC3}"/>
                </a:ext>
              </a:extLst>
            </p:cNvPr>
            <p:cNvSpPr/>
            <p:nvPr/>
          </p:nvSpPr>
          <p:spPr>
            <a:xfrm rot="8716295">
              <a:off x="348999" y="4475104"/>
              <a:ext cx="110380" cy="110380"/>
            </a:xfrm>
            <a:custGeom>
              <a:avLst/>
              <a:gdLst>
                <a:gd name="connsiteX0" fmla="*/ 103823 w 114300"/>
                <a:gd name="connsiteY0" fmla="*/ 103823 h 114300"/>
                <a:gd name="connsiteX1" fmla="*/ 60960 w 114300"/>
                <a:gd name="connsiteY1" fmla="*/ 121920 h 114300"/>
                <a:gd name="connsiteX2" fmla="*/ 18098 w 114300"/>
                <a:gd name="connsiteY2" fmla="*/ 104775 h 114300"/>
                <a:gd name="connsiteX3" fmla="*/ 0 w 114300"/>
                <a:gd name="connsiteY3" fmla="*/ 61913 h 114300"/>
                <a:gd name="connsiteX4" fmla="*/ 0 w 114300"/>
                <a:gd name="connsiteY4" fmla="*/ 60960 h 114300"/>
                <a:gd name="connsiteX5" fmla="*/ 18098 w 114300"/>
                <a:gd name="connsiteY5" fmla="*/ 18098 h 114300"/>
                <a:gd name="connsiteX6" fmla="*/ 60960 w 114300"/>
                <a:gd name="connsiteY6" fmla="*/ 0 h 114300"/>
                <a:gd name="connsiteX7" fmla="*/ 103823 w 114300"/>
                <a:gd name="connsiteY7" fmla="*/ 18098 h 114300"/>
                <a:gd name="connsiteX8" fmla="*/ 103823 w 114300"/>
                <a:gd name="connsiteY8" fmla="*/ 103823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114300">
                  <a:moveTo>
                    <a:pt x="103823" y="103823"/>
                  </a:moveTo>
                  <a:cubicBezTo>
                    <a:pt x="92393" y="115253"/>
                    <a:pt x="77153" y="121920"/>
                    <a:pt x="60960" y="121920"/>
                  </a:cubicBezTo>
                  <a:cubicBezTo>
                    <a:pt x="44768" y="121920"/>
                    <a:pt x="29528" y="116205"/>
                    <a:pt x="18098" y="104775"/>
                  </a:cubicBezTo>
                  <a:cubicBezTo>
                    <a:pt x="6668" y="93345"/>
                    <a:pt x="0" y="78105"/>
                    <a:pt x="0" y="61913"/>
                  </a:cubicBezTo>
                  <a:lnTo>
                    <a:pt x="0" y="60960"/>
                  </a:lnTo>
                  <a:cubicBezTo>
                    <a:pt x="0" y="44768"/>
                    <a:pt x="6668" y="29528"/>
                    <a:pt x="18098" y="18098"/>
                  </a:cubicBezTo>
                  <a:cubicBezTo>
                    <a:pt x="29528" y="6668"/>
                    <a:pt x="44768" y="0"/>
                    <a:pt x="60960" y="0"/>
                  </a:cubicBezTo>
                  <a:cubicBezTo>
                    <a:pt x="77153" y="0"/>
                    <a:pt x="92393" y="6668"/>
                    <a:pt x="103823" y="18098"/>
                  </a:cubicBezTo>
                  <a:cubicBezTo>
                    <a:pt x="127635" y="40958"/>
                    <a:pt x="127635" y="80010"/>
                    <a:pt x="103823" y="1038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4350"/>
              <a:endParaRPr lang="fr-FR" sz="1013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126" name="Forme libre : forme 125">
            <a:extLst>
              <a:ext uri="{FF2B5EF4-FFF2-40B4-BE49-F238E27FC236}">
                <a16:creationId xmlns:a16="http://schemas.microsoft.com/office/drawing/2014/main" id="{8E79C00F-3031-4A46-8EF8-4820E3B9EFB2}"/>
              </a:ext>
            </a:extLst>
          </p:cNvPr>
          <p:cNvSpPr/>
          <p:nvPr userDrawn="1"/>
        </p:nvSpPr>
        <p:spPr>
          <a:xfrm>
            <a:off x="472163" y="1"/>
            <a:ext cx="6385838" cy="5143499"/>
          </a:xfrm>
          <a:custGeom>
            <a:avLst/>
            <a:gdLst>
              <a:gd name="connsiteX0" fmla="*/ 268034 w 8514451"/>
              <a:gd name="connsiteY0" fmla="*/ 0 h 5143499"/>
              <a:gd name="connsiteX1" fmla="*/ 8514451 w 8514451"/>
              <a:gd name="connsiteY1" fmla="*/ 0 h 5143499"/>
              <a:gd name="connsiteX2" fmla="*/ 8514451 w 8514451"/>
              <a:gd name="connsiteY2" fmla="*/ 5143499 h 5143499"/>
              <a:gd name="connsiteX3" fmla="*/ 274758 w 8514451"/>
              <a:gd name="connsiteY3" fmla="*/ 5143499 h 5143499"/>
              <a:gd name="connsiteX4" fmla="*/ 0 w 8514451"/>
              <a:gd name="connsiteY4" fmla="*/ 3148262 h 5143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14451" h="5143499">
                <a:moveTo>
                  <a:pt x="268034" y="0"/>
                </a:moveTo>
                <a:lnTo>
                  <a:pt x="8514451" y="0"/>
                </a:lnTo>
                <a:lnTo>
                  <a:pt x="8514451" y="5143499"/>
                </a:lnTo>
                <a:lnTo>
                  <a:pt x="274758" y="5143499"/>
                </a:lnTo>
                <a:lnTo>
                  <a:pt x="0" y="31482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 sz="1350"/>
          </a:p>
        </p:txBody>
      </p:sp>
    </p:spTree>
    <p:extLst>
      <p:ext uri="{BB962C8B-B14F-4D97-AF65-F5344CB8AC3E}">
        <p14:creationId xmlns:p14="http://schemas.microsoft.com/office/powerpoint/2010/main" val="3147940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6.png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5575" y="4767264"/>
            <a:ext cx="385200" cy="273844"/>
          </a:xfrm>
          <a:prstGeom prst="rect">
            <a:avLst/>
          </a:prstGeom>
        </p:spPr>
        <p:txBody>
          <a:bodyPr/>
          <a:lstStyle>
            <a:lvl1pPr algn="ctr">
              <a:defRPr lang="fr-FR" sz="800" smtClean="0">
                <a:solidFill>
                  <a:schemeClr val="tx1"/>
                </a:solidFill>
              </a:defRPr>
            </a:lvl1pPr>
          </a:lstStyle>
          <a:p>
            <a:fld id="{42A674EB-CF99-4CC2-8F94-AC08E84D1E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1337" y="182880"/>
            <a:ext cx="5485176" cy="6148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dirty="0"/>
              <a:t>Titre 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1337" y="1369219"/>
            <a:ext cx="5485176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Niveau 1</a:t>
            </a:r>
          </a:p>
          <a:p>
            <a:pPr lvl="1"/>
            <a:r>
              <a:rPr lang="fr-FR" dirty="0"/>
              <a:t>Niveau 2</a:t>
            </a:r>
          </a:p>
          <a:p>
            <a:pPr lvl="2"/>
            <a:r>
              <a:rPr lang="fr-FR" dirty="0"/>
              <a:t>Niveau 3</a:t>
            </a:r>
          </a:p>
          <a:p>
            <a:pPr lvl="3"/>
            <a:r>
              <a:rPr lang="fr-FR" dirty="0"/>
              <a:t>Niveau 4</a:t>
            </a:r>
          </a:p>
          <a:p>
            <a:pPr lvl="4"/>
            <a:r>
              <a:rPr lang="fr-FR" dirty="0"/>
              <a:t>Niveau 5</a:t>
            </a:r>
          </a:p>
          <a:p>
            <a:pPr lvl="5"/>
            <a:r>
              <a:rPr lang="fr-FR" dirty="0"/>
              <a:t>Niveau 6</a:t>
            </a:r>
          </a:p>
          <a:p>
            <a:pPr lvl="6"/>
            <a:r>
              <a:rPr lang="fr-FR" dirty="0"/>
              <a:t>Niveau 7</a:t>
            </a:r>
          </a:p>
          <a:p>
            <a:pPr lvl="7"/>
            <a:r>
              <a:rPr lang="fr-FR" dirty="0"/>
              <a:t>Niveau 8</a:t>
            </a:r>
          </a:p>
          <a:p>
            <a:pPr lvl="8"/>
            <a:r>
              <a:rPr lang="fr-FR" dirty="0"/>
              <a:t>Niveau 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895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6" r:id="rId4"/>
    <p:sldLayoutId id="2147483735" r:id="rId5"/>
    <p:sldLayoutId id="2147483721" r:id="rId6"/>
    <p:sldLayoutId id="2147483731" r:id="rId7"/>
    <p:sldLayoutId id="2147483710" r:id="rId8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4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270000" indent="-270000" algn="l" defTabSz="685800" rtl="0" eaLnBrk="1" latinLnBrk="0" hangingPunct="1">
        <a:lnSpc>
          <a:spcPct val="90000"/>
        </a:lnSpc>
        <a:spcBef>
          <a:spcPts val="400"/>
        </a:spcBef>
        <a:spcAft>
          <a:spcPts val="600"/>
        </a:spcAft>
        <a:buFontTx/>
        <a:buBlip>
          <a:blip r:embed="rId10"/>
        </a:buBlip>
        <a:defRPr sz="11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270000" indent="-270000" algn="l" defTabSz="685800" rtl="0" eaLnBrk="1" latinLnBrk="0" hangingPunct="1">
        <a:lnSpc>
          <a:spcPct val="90000"/>
        </a:lnSpc>
        <a:spcBef>
          <a:spcPts val="400"/>
        </a:spcBef>
        <a:spcAft>
          <a:spcPts val="600"/>
        </a:spcAft>
        <a:buFontTx/>
        <a:buBlip>
          <a:blip r:embed="rId11"/>
        </a:buBlip>
        <a:defRPr sz="11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70000" indent="-270000" algn="l" defTabSz="685800" rtl="0" eaLnBrk="1" latinLnBrk="0" hangingPunct="1">
        <a:lnSpc>
          <a:spcPct val="90000"/>
        </a:lnSpc>
        <a:spcBef>
          <a:spcPts val="400"/>
        </a:spcBef>
        <a:spcAft>
          <a:spcPts val="600"/>
        </a:spcAft>
        <a:buFontTx/>
        <a:buBlip>
          <a:blip r:embed="rId12"/>
        </a:buBlip>
        <a:defRPr sz="11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70000" indent="-270000" algn="l" defTabSz="685800" rtl="0" eaLnBrk="1" latinLnBrk="0" hangingPunct="1">
        <a:lnSpc>
          <a:spcPct val="90000"/>
        </a:lnSpc>
        <a:spcBef>
          <a:spcPts val="400"/>
        </a:spcBef>
        <a:spcAft>
          <a:spcPts val="600"/>
        </a:spcAft>
        <a:buFontTx/>
        <a:buBlip>
          <a:blip r:embed="rId13"/>
        </a:buBlip>
        <a:defRPr sz="1100" b="1" kern="1200">
          <a:solidFill>
            <a:schemeClr val="tx1"/>
          </a:solidFill>
          <a:latin typeface="+mn-lt"/>
          <a:ea typeface="+mn-ea"/>
          <a:cs typeface="+mn-cs"/>
        </a:defRPr>
      </a:lvl6pPr>
      <a:lvl7pPr marL="270000" indent="-270000" algn="l" defTabSz="685800" rtl="0" eaLnBrk="1" latinLnBrk="0" hangingPunct="1">
        <a:lnSpc>
          <a:spcPct val="90000"/>
        </a:lnSpc>
        <a:spcBef>
          <a:spcPts val="400"/>
        </a:spcBef>
        <a:spcAft>
          <a:spcPts val="600"/>
        </a:spcAft>
        <a:buFontTx/>
        <a:buBlip>
          <a:blip r:embed="rId14"/>
        </a:buBlip>
        <a:defRPr sz="1100" b="1" kern="1200">
          <a:solidFill>
            <a:schemeClr val="tx1"/>
          </a:solidFill>
          <a:latin typeface="+mn-lt"/>
          <a:ea typeface="+mn-ea"/>
          <a:cs typeface="+mn-cs"/>
        </a:defRPr>
      </a:lvl7pPr>
      <a:lvl8pPr marL="270000" indent="-270000" algn="l" defTabSz="685800" rtl="0" eaLnBrk="1" latinLnBrk="0" hangingPunct="1">
        <a:lnSpc>
          <a:spcPct val="90000"/>
        </a:lnSpc>
        <a:spcBef>
          <a:spcPts val="400"/>
        </a:spcBef>
        <a:spcAft>
          <a:spcPts val="600"/>
        </a:spcAft>
        <a:buFontTx/>
        <a:buBlip>
          <a:blip r:embed="rId15"/>
        </a:buBlip>
        <a:defRPr sz="1100" b="1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openxmlformats.org/officeDocument/2006/relationships/image" Target="../media/image5.png"/><Relationship Id="rId5" Type="http://schemas.openxmlformats.org/officeDocument/2006/relationships/diagramColors" Target="../diagrams/colors1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2F312295-4B23-E744-A062-B5500F964093}"/>
              </a:ext>
            </a:extLst>
          </p:cNvPr>
          <p:cNvSpPr txBox="1"/>
          <p:nvPr/>
        </p:nvSpPr>
        <p:spPr>
          <a:xfrm>
            <a:off x="228600" y="2926080"/>
            <a:ext cx="6400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tx2"/>
                </a:solidFill>
              </a:rPr>
              <a:t>Webinaire n°2 </a:t>
            </a:r>
          </a:p>
          <a:p>
            <a:pPr algn="ctr"/>
            <a:endParaRPr lang="fr-FR" sz="800" b="1" dirty="0">
              <a:solidFill>
                <a:schemeClr val="tx2"/>
              </a:solidFill>
            </a:endParaRPr>
          </a:p>
          <a:p>
            <a:pPr algn="ctr"/>
            <a:r>
              <a:rPr lang="fr-FR" dirty="0">
                <a:solidFill>
                  <a:schemeClr val="tx2"/>
                </a:solidFill>
              </a:rPr>
              <a:t>« Structurer l'offre de formation : les acquis d'apprentissage (et l'alignement pédagogique) au cœur du processus »</a:t>
            </a:r>
          </a:p>
          <a:p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7D48DFC-FD07-0F49-9E34-05CE4FC27B4D}"/>
              </a:ext>
            </a:extLst>
          </p:cNvPr>
          <p:cNvSpPr txBox="1"/>
          <p:nvPr/>
        </p:nvSpPr>
        <p:spPr>
          <a:xfrm>
            <a:off x="99753" y="4705004"/>
            <a:ext cx="2585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Jeudi 7 avril 2022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0D3E50A-9576-0E4B-94E0-BDFB5B8E3FE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300"/>
            <a:ext cx="1062486" cy="75600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B6222405-90D4-8348-A7BF-3C876B35DE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3566" y="114300"/>
            <a:ext cx="750805" cy="7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47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4D6CB9F-FD10-44C5-9294-B93F0950D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74EB-CF99-4CC2-8F94-AC08E84D1EAE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07E1E9E-FC88-4223-82CF-FABF2C56E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Objectifs du webinaire</a:t>
            </a:r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ABCF3EB-13E5-40E5-8E83-58CD4E4BC37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98468" y="1375576"/>
            <a:ext cx="5959532" cy="3261600"/>
          </a:xfrm>
        </p:spPr>
        <p:txBody>
          <a:bodyPr/>
          <a:lstStyle/>
          <a:p>
            <a:pPr marL="285750" indent="-285750">
              <a:buClr>
                <a:srgbClr val="EC6C43"/>
              </a:buClr>
              <a:buFont typeface="Wingdings" pitchFamily="2" charset="2"/>
              <a:buChar char="Ø"/>
            </a:pPr>
            <a:r>
              <a:rPr lang="fr-FR" dirty="0"/>
              <a:t>Comprendre les grands principes des notions d’acquis d’apprentissage et d’alignement pédagogique</a:t>
            </a:r>
          </a:p>
          <a:p>
            <a:endParaRPr lang="fr-FR" dirty="0"/>
          </a:p>
          <a:p>
            <a:pPr marL="285750" indent="-285750">
              <a:buClr>
                <a:srgbClr val="EC6C43"/>
              </a:buClr>
              <a:buFont typeface="Wingdings" pitchFamily="2" charset="2"/>
              <a:buChar char="Ø"/>
            </a:pPr>
            <a:r>
              <a:rPr lang="fr-FR" dirty="0"/>
              <a:t>Répondre à vos questions </a:t>
            </a:r>
          </a:p>
          <a:p>
            <a:pPr marL="285750" indent="-285750">
              <a:buClr>
                <a:srgbClr val="EC6C43"/>
              </a:buClr>
              <a:buFont typeface="Wingdings" pitchFamily="2" charset="2"/>
              <a:buChar char="Ø"/>
            </a:pPr>
            <a:endParaRPr lang="fr-FR" dirty="0"/>
          </a:p>
          <a:p>
            <a:pPr marL="285750" indent="-285750">
              <a:buClr>
                <a:srgbClr val="EC6C43"/>
              </a:buClr>
              <a:buFont typeface="Wingdings" pitchFamily="2" charset="2"/>
              <a:buChar char="Ø"/>
            </a:pPr>
            <a:r>
              <a:rPr lang="fr-FR" dirty="0"/>
              <a:t>Vous donner des pistes de réflexion</a:t>
            </a:r>
          </a:p>
        </p:txBody>
      </p:sp>
    </p:spTree>
    <p:extLst>
      <p:ext uri="{BB962C8B-B14F-4D97-AF65-F5344CB8AC3E}">
        <p14:creationId xmlns:p14="http://schemas.microsoft.com/office/powerpoint/2010/main" val="800196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4D6CB9F-FD10-44C5-9294-B93F0950D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74EB-CF99-4CC2-8F94-AC08E84D1EAE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07E1E9E-FC88-4223-82CF-FABF2C56E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Les acquis d’apprentissage : de quoi parle-t-on ? </a:t>
            </a:r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5" name="Espace réservé du texte 3">
            <a:extLst>
              <a:ext uri="{FF2B5EF4-FFF2-40B4-BE49-F238E27FC236}">
                <a16:creationId xmlns:a16="http://schemas.microsoft.com/office/drawing/2014/main" id="{75509624-D344-8140-BB7A-CABCFAF321C6}"/>
              </a:ext>
            </a:extLst>
          </p:cNvPr>
          <p:cNvSpPr txBox="1">
            <a:spLocks/>
          </p:cNvSpPr>
          <p:nvPr/>
        </p:nvSpPr>
        <p:spPr>
          <a:xfrm>
            <a:off x="779830" y="1148680"/>
            <a:ext cx="6179770" cy="39948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0000" indent="-270000" algn="l" defTabSz="6858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600"/>
              </a:spcAft>
              <a:buFontTx/>
              <a:buBlip>
                <a:blip r:embed="rId2"/>
              </a:buBlip>
              <a:defRPr sz="11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0000" indent="-270000" algn="l" defTabSz="6858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600"/>
              </a:spcAft>
              <a:buFontTx/>
              <a:buBlip>
                <a:blip r:embed="rId3"/>
              </a:buBlip>
              <a:defRPr sz="11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0000" indent="-270000" algn="l" defTabSz="6858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600"/>
              </a:spcAft>
              <a:buFontTx/>
              <a:buBlip>
                <a:blip r:embed="rId4"/>
              </a:buBlip>
              <a:defRPr sz="11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0000" indent="-270000" algn="l" defTabSz="6858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600"/>
              </a:spcAft>
              <a:buFontTx/>
              <a:buBlip>
                <a:blip r:embed="rId5"/>
              </a:buBlip>
              <a:defRPr sz="11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0000" indent="-270000" algn="l" defTabSz="6858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600"/>
              </a:spcAft>
              <a:buFontTx/>
              <a:buBlip>
                <a:blip r:embed="rId6"/>
              </a:buBlip>
              <a:defRPr sz="11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0000" indent="-270000" algn="l" defTabSz="6858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600"/>
              </a:spcAft>
              <a:buFontTx/>
              <a:buBlip>
                <a:blip r:embed="rId7"/>
              </a:buBlip>
              <a:defRPr sz="11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3">
              <a:lnSpc>
                <a:spcPct val="100000"/>
              </a:lnSpc>
            </a:pPr>
            <a:r>
              <a:rPr lang="fr-FR" sz="1400" dirty="0"/>
              <a:t>Origine : </a:t>
            </a:r>
            <a:r>
              <a:rPr lang="fr-FR" sz="1400" b="0" dirty="0"/>
              <a:t>Processus de Bologne (1999)</a:t>
            </a:r>
          </a:p>
          <a:p>
            <a:pPr lvl="3">
              <a:lnSpc>
                <a:spcPct val="100000"/>
              </a:lnSpc>
            </a:pPr>
            <a:r>
              <a:rPr lang="fr-FR" sz="1400" dirty="0"/>
              <a:t>Cadrage de l’UB : </a:t>
            </a:r>
            <a:r>
              <a:rPr lang="fr-FR" sz="1400" b="0" dirty="0"/>
              <a:t>« ensemble des acquisitions visées au niveau de l’UE »</a:t>
            </a:r>
          </a:p>
          <a:p>
            <a:pPr lvl="3">
              <a:lnSpc>
                <a:spcPct val="100000"/>
              </a:lnSpc>
            </a:pPr>
            <a:r>
              <a:rPr lang="fr-FR" sz="1400" dirty="0"/>
              <a:t>Définition : </a:t>
            </a:r>
            <a:r>
              <a:rPr lang="fr-FR" sz="1400" b="0" dirty="0"/>
              <a:t>ensemble des savoirs, savoir-faire et savoir-être au service du développement des compétences</a:t>
            </a:r>
          </a:p>
          <a:p>
            <a:pPr lvl="3">
              <a:lnSpc>
                <a:spcPct val="100000"/>
              </a:lnSpc>
            </a:pPr>
            <a:r>
              <a:rPr lang="fr-FR" sz="1400" dirty="0"/>
              <a:t>Caractéristiques : </a:t>
            </a:r>
            <a:r>
              <a:rPr lang="fr-FR" sz="1400" b="0" dirty="0"/>
              <a:t>centrés sur l’apprenant + observables </a:t>
            </a:r>
          </a:p>
          <a:p>
            <a:pPr lvl="3">
              <a:lnSpc>
                <a:spcPct val="100000"/>
              </a:lnSpc>
            </a:pPr>
            <a:r>
              <a:rPr lang="fr-FR" sz="1400" dirty="0"/>
              <a:t>But : </a:t>
            </a:r>
            <a:r>
              <a:rPr lang="fr-FR" sz="1400" b="0" dirty="0"/>
              <a:t>relier les compétences aux enseignements + base de la transformation des formations </a:t>
            </a:r>
          </a:p>
          <a:p>
            <a:pPr lvl="3">
              <a:lnSpc>
                <a:spcPct val="100000"/>
              </a:lnSpc>
            </a:pPr>
            <a:r>
              <a:rPr lang="fr-FR" sz="1400" dirty="0"/>
              <a:t>Evaluation : </a:t>
            </a:r>
            <a:r>
              <a:rPr lang="fr-FR" sz="1400" b="0" dirty="0"/>
              <a:t>au moins 1 fois au cours de la formation</a:t>
            </a:r>
          </a:p>
          <a:p>
            <a:pPr marL="0" lvl="3" indent="0">
              <a:buNone/>
            </a:pPr>
            <a:endParaRPr lang="fr-FR" sz="1400" b="0" dirty="0"/>
          </a:p>
          <a:p>
            <a:pPr marL="0" lvl="3" indent="0">
              <a:buNone/>
            </a:pPr>
            <a:endParaRPr lang="fr-FR" sz="14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D8CD6C2-9082-DE4E-920C-E51646860CCA}"/>
              </a:ext>
            </a:extLst>
          </p:cNvPr>
          <p:cNvSpPr/>
          <p:nvPr/>
        </p:nvSpPr>
        <p:spPr>
          <a:xfrm>
            <a:off x="1000259" y="4189710"/>
            <a:ext cx="838200" cy="71688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UE </a:t>
            </a:r>
            <a:r>
              <a:rPr lang="fr-FR" b="1" dirty="0" err="1"/>
              <a:t>niv</a:t>
            </a:r>
            <a:r>
              <a:rPr lang="fr-FR" b="1" dirty="0"/>
              <a:t>.	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28163F9-B222-644C-B2D8-5E6F0F774166}"/>
              </a:ext>
            </a:extLst>
          </p:cNvPr>
          <p:cNvSpPr/>
          <p:nvPr/>
        </p:nvSpPr>
        <p:spPr>
          <a:xfrm>
            <a:off x="5716892" y="4170454"/>
            <a:ext cx="838200" cy="70799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UE </a:t>
            </a:r>
          </a:p>
          <a:p>
            <a:pPr algn="ctr"/>
            <a:r>
              <a:rPr lang="fr-FR" b="1" dirty="0" err="1"/>
              <a:t>niv</a:t>
            </a:r>
            <a:r>
              <a:rPr lang="fr-FR" b="1" dirty="0"/>
              <a:t>. 2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34377A-8D72-E448-BF24-3E842DBF58EF}"/>
              </a:ext>
            </a:extLst>
          </p:cNvPr>
          <p:cNvSpPr/>
          <p:nvPr/>
        </p:nvSpPr>
        <p:spPr>
          <a:xfrm>
            <a:off x="2446594" y="3937680"/>
            <a:ext cx="2619124" cy="422959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Acquis d’apprentissage </a:t>
            </a:r>
            <a:r>
              <a:rPr lang="fr-FR" sz="1400" b="1" u="sng" dirty="0"/>
              <a:t>visés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6D9C389-1888-0541-A7D8-DA53FC129B09}"/>
              </a:ext>
            </a:extLst>
          </p:cNvPr>
          <p:cNvSpPr/>
          <p:nvPr/>
        </p:nvSpPr>
        <p:spPr>
          <a:xfrm>
            <a:off x="2446594" y="4605750"/>
            <a:ext cx="2619124" cy="4379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Acquis d’apprentissage </a:t>
            </a:r>
            <a:r>
              <a:rPr lang="fr-FR" sz="1400" b="1" u="sng" dirty="0"/>
              <a:t>requis</a:t>
            </a:r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7E562D24-31DD-3A4C-B985-F028DBFF3AC4}"/>
              </a:ext>
            </a:extLst>
          </p:cNvPr>
          <p:cNvCxnSpPr>
            <a:cxnSpLocks/>
          </p:cNvCxnSpPr>
          <p:nvPr/>
        </p:nvCxnSpPr>
        <p:spPr>
          <a:xfrm flipV="1">
            <a:off x="1981449" y="4305300"/>
            <a:ext cx="342651" cy="24472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71E8EB3D-42EC-4C41-8C68-1BC21068C0B4}"/>
              </a:ext>
            </a:extLst>
          </p:cNvPr>
          <p:cNvCxnSpPr>
            <a:cxnSpLocks/>
          </p:cNvCxnSpPr>
          <p:nvPr/>
        </p:nvCxnSpPr>
        <p:spPr>
          <a:xfrm flipV="1">
            <a:off x="5231251" y="4567650"/>
            <a:ext cx="344049" cy="2208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>
            <a:extLst>
              <a:ext uri="{FF2B5EF4-FFF2-40B4-BE49-F238E27FC236}">
                <a16:creationId xmlns:a16="http://schemas.microsoft.com/office/drawing/2014/main" id="{B71E1F2C-960E-4149-BECC-A594EEA63D34}"/>
              </a:ext>
            </a:extLst>
          </p:cNvPr>
          <p:cNvSpPr txBox="1"/>
          <p:nvPr/>
        </p:nvSpPr>
        <p:spPr>
          <a:xfrm>
            <a:off x="3584830" y="4305300"/>
            <a:ext cx="3426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2873497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827778B7-EFEA-7040-8775-92088FBE9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74EB-CF99-4CC2-8F94-AC08E84D1EAE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50A2908-868B-894C-A2BA-7199350B7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Les acquis d’apprentissage au cœur de l’alignement pédagogique</a:t>
            </a:r>
          </a:p>
        </p:txBody>
      </p:sp>
      <p:graphicFrame>
        <p:nvGraphicFramePr>
          <p:cNvPr id="5" name="Diagramme 4">
            <a:extLst>
              <a:ext uri="{FF2B5EF4-FFF2-40B4-BE49-F238E27FC236}">
                <a16:creationId xmlns:a16="http://schemas.microsoft.com/office/drawing/2014/main" id="{36331914-A941-AB4B-A291-890D87A1E0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3333394"/>
              </p:ext>
            </p:extLst>
          </p:nvPr>
        </p:nvGraphicFramePr>
        <p:xfrm>
          <a:off x="901337" y="2091322"/>
          <a:ext cx="5956664" cy="13266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Espace réservé du texte 3">
            <a:extLst>
              <a:ext uri="{FF2B5EF4-FFF2-40B4-BE49-F238E27FC236}">
                <a16:creationId xmlns:a16="http://schemas.microsoft.com/office/drawing/2014/main" id="{E8FF7426-EF0F-B245-B0EE-B2653B31CAF6}"/>
              </a:ext>
            </a:extLst>
          </p:cNvPr>
          <p:cNvSpPr txBox="1">
            <a:spLocks/>
          </p:cNvSpPr>
          <p:nvPr/>
        </p:nvSpPr>
        <p:spPr>
          <a:xfrm>
            <a:off x="882632" y="897760"/>
            <a:ext cx="5975368" cy="33479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0000" indent="-270000" algn="l" defTabSz="6858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600"/>
              </a:spcAft>
              <a:buFontTx/>
              <a:buBlip>
                <a:blip r:embed="rId7"/>
              </a:buBlip>
              <a:defRPr sz="11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0000" indent="-270000" algn="l" defTabSz="6858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600"/>
              </a:spcAft>
              <a:buFontTx/>
              <a:buBlip>
                <a:blip r:embed="rId8"/>
              </a:buBlip>
              <a:defRPr sz="11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0000" indent="-270000" algn="l" defTabSz="6858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600"/>
              </a:spcAft>
              <a:buFontTx/>
              <a:buBlip>
                <a:blip r:embed="rId9"/>
              </a:buBlip>
              <a:defRPr sz="11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0000" indent="-270000" algn="l" defTabSz="6858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600"/>
              </a:spcAft>
              <a:buFontTx/>
              <a:buBlip>
                <a:blip r:embed="rId10"/>
              </a:buBlip>
              <a:defRPr sz="11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0000" indent="-270000" algn="l" defTabSz="6858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600"/>
              </a:spcAft>
              <a:buFontTx/>
              <a:buBlip>
                <a:blip r:embed="rId11"/>
              </a:buBlip>
              <a:defRPr sz="11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0000" indent="-270000" algn="l" defTabSz="6858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600"/>
              </a:spcAft>
              <a:buFontTx/>
              <a:buBlip>
                <a:blip r:embed="rId12"/>
              </a:buBlip>
              <a:defRPr sz="11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3" indent="0">
              <a:lnSpc>
                <a:spcPct val="100000"/>
              </a:lnSpc>
              <a:buNone/>
            </a:pPr>
            <a:endParaRPr lang="fr-FR" sz="1400" dirty="0"/>
          </a:p>
          <a:p>
            <a:pPr lvl="3">
              <a:lnSpc>
                <a:spcPct val="100000"/>
              </a:lnSpc>
            </a:pPr>
            <a:r>
              <a:rPr lang="fr-FR" sz="1400" dirty="0"/>
              <a:t>Origine : </a:t>
            </a:r>
            <a:r>
              <a:rPr lang="fr-FR" sz="1400" b="0" dirty="0"/>
              <a:t>« constructive </a:t>
            </a:r>
            <a:r>
              <a:rPr lang="fr-FR" sz="1400" b="0" dirty="0" err="1"/>
              <a:t>alignment</a:t>
            </a:r>
            <a:r>
              <a:rPr lang="fr-FR" sz="1400" b="0" dirty="0"/>
              <a:t>  » John </a:t>
            </a:r>
            <a:r>
              <a:rPr lang="fr-FR" sz="1400" b="0" dirty="0" err="1"/>
              <a:t>Biggs</a:t>
            </a:r>
            <a:r>
              <a:rPr lang="fr-FR" sz="1400" b="0" dirty="0"/>
              <a:t> (1996)</a:t>
            </a:r>
          </a:p>
          <a:p>
            <a:pPr lvl="3">
              <a:lnSpc>
                <a:spcPct val="100000"/>
              </a:lnSpc>
            </a:pPr>
            <a:r>
              <a:rPr lang="fr-FR" sz="1400" dirty="0"/>
              <a:t>Définition : </a:t>
            </a:r>
            <a:r>
              <a:rPr lang="fr-FR" sz="1400" b="0" dirty="0"/>
              <a:t>cohérence entre les objectifs, les activités et l’évaluation d’une formation</a:t>
            </a:r>
          </a:p>
          <a:p>
            <a:pPr marL="0" lvl="3" indent="0">
              <a:lnSpc>
                <a:spcPct val="100000"/>
              </a:lnSpc>
              <a:buNone/>
            </a:pPr>
            <a:r>
              <a:rPr lang="fr-FR" sz="1400" b="0" dirty="0"/>
              <a:t> </a:t>
            </a:r>
          </a:p>
          <a:p>
            <a:pPr marL="0" lvl="3" indent="0">
              <a:lnSpc>
                <a:spcPct val="100000"/>
              </a:lnSpc>
              <a:buNone/>
            </a:pPr>
            <a:endParaRPr lang="fr-FR" sz="1400" b="0" dirty="0"/>
          </a:p>
          <a:p>
            <a:pPr marL="0" lvl="3" indent="0">
              <a:lnSpc>
                <a:spcPct val="100000"/>
              </a:lnSpc>
              <a:buNone/>
            </a:pPr>
            <a:endParaRPr lang="fr-FR" sz="1400" b="0" dirty="0"/>
          </a:p>
          <a:p>
            <a:pPr marL="0" lvl="3" indent="0">
              <a:lnSpc>
                <a:spcPct val="100000"/>
              </a:lnSpc>
              <a:buNone/>
            </a:pPr>
            <a:endParaRPr lang="fr-FR" sz="800" b="0" dirty="0"/>
          </a:p>
          <a:p>
            <a:pPr lvl="3">
              <a:lnSpc>
                <a:spcPct val="100000"/>
              </a:lnSpc>
            </a:pPr>
            <a:r>
              <a:rPr lang="fr-FR" sz="1400" dirty="0"/>
              <a:t>Cadrage de l’UB </a:t>
            </a:r>
            <a:r>
              <a:rPr lang="fr-FR" sz="1400" b="0" dirty="0"/>
              <a:t>: « doit être intégré à la stratégie d’amélioration continue de l’offre de formation »</a:t>
            </a:r>
            <a:endParaRPr lang="fr-FR" sz="1400" dirty="0"/>
          </a:p>
          <a:p>
            <a:pPr marL="0" lvl="3" indent="0">
              <a:buNone/>
            </a:pPr>
            <a:endParaRPr lang="fr-FR" sz="1400" b="0" dirty="0"/>
          </a:p>
          <a:p>
            <a:pPr marL="0" lvl="3" indent="0">
              <a:buNone/>
            </a:pP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937442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2AD6AAF-56A5-F842-AA72-44195B4C8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74EB-CF99-4CC2-8F94-AC08E84D1EAE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940B7BF6-CADE-CA41-9F1E-F47645B99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Les acquis d’apprentissage comme vecteur de cohérence générale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2FCE2B-3B58-0346-8F35-568788AF6BF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957192" y="1097325"/>
            <a:ext cx="3373466" cy="402424"/>
          </a:xfrm>
        </p:spPr>
        <p:txBody>
          <a:bodyPr>
            <a:normAutofit/>
          </a:bodyPr>
          <a:lstStyle/>
          <a:p>
            <a:r>
              <a:rPr lang="fr-FR" sz="1600" dirty="0"/>
              <a:t>Typologie de Denis </a:t>
            </a:r>
            <a:r>
              <a:rPr lang="fr-FR" sz="1600" dirty="0" err="1"/>
              <a:t>Berthiaume</a:t>
            </a:r>
            <a:r>
              <a:rPr lang="fr-FR" sz="1600" dirty="0"/>
              <a:t> : </a:t>
            </a:r>
          </a:p>
        </p:txBody>
      </p:sp>
      <p:graphicFrame>
        <p:nvGraphicFramePr>
          <p:cNvPr id="31" name="Tableau 30">
            <a:extLst>
              <a:ext uri="{FF2B5EF4-FFF2-40B4-BE49-F238E27FC236}">
                <a16:creationId xmlns:a16="http://schemas.microsoft.com/office/drawing/2014/main" id="{51B08DDA-3D63-4349-A78B-CD7FA0E9AB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8436236"/>
              </p:ext>
            </p:extLst>
          </p:nvPr>
        </p:nvGraphicFramePr>
        <p:xfrm>
          <a:off x="678230" y="1526067"/>
          <a:ext cx="6091243" cy="312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39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08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6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2768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Cohérence verticale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Cohérence horizontale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Cohérence interne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2996">
                <a:tc>
                  <a:txBody>
                    <a:bodyPr/>
                    <a:lstStyle/>
                    <a:p>
                      <a:pPr algn="l"/>
                      <a:endParaRPr lang="fr-FR" sz="1000" dirty="0"/>
                    </a:p>
                    <a:p>
                      <a:pPr algn="l"/>
                      <a:r>
                        <a:rPr lang="fr-FR" sz="1000" b="1" dirty="0"/>
                        <a:t>A </a:t>
                      </a:r>
                      <a:r>
                        <a:rPr lang="fr-FR" sz="1000" b="1" dirty="0" err="1"/>
                        <a:t>quelle.s</a:t>
                      </a:r>
                      <a:r>
                        <a:rPr lang="fr-FR" sz="1000" b="1" baseline="0" dirty="0"/>
                        <a:t> </a:t>
                      </a:r>
                      <a:r>
                        <a:rPr lang="fr-FR" sz="1000" b="1" baseline="0" dirty="0" err="1"/>
                        <a:t>compétence.s</a:t>
                      </a:r>
                      <a:r>
                        <a:rPr lang="fr-FR" sz="1000" b="1" baseline="0" dirty="0"/>
                        <a:t> chaque UE contribue-t-elle </a:t>
                      </a:r>
                      <a:r>
                        <a:rPr lang="fr-FR" sz="1000" baseline="0" dirty="0"/>
                        <a:t>? </a:t>
                      </a:r>
                    </a:p>
                    <a:p>
                      <a:pPr algn="l"/>
                      <a:endParaRPr lang="fr-FR" sz="1000" baseline="0" dirty="0"/>
                    </a:p>
                    <a:p>
                      <a:pPr algn="l"/>
                      <a:r>
                        <a:rPr lang="fr-FR" sz="1000" baseline="0" dirty="0"/>
                        <a:t>Dans </a:t>
                      </a:r>
                      <a:r>
                        <a:rPr lang="fr-FR" sz="1000" baseline="0" dirty="0" err="1"/>
                        <a:t>quelle.s</a:t>
                      </a:r>
                      <a:r>
                        <a:rPr lang="fr-FR" sz="1000" baseline="0" dirty="0"/>
                        <a:t> UE travaille-t-on </a:t>
                      </a:r>
                      <a:r>
                        <a:rPr lang="fr-FR" sz="1000" b="0" baseline="0" dirty="0"/>
                        <a:t>les ressources requises pour une certaine compétence ?</a:t>
                      </a:r>
                    </a:p>
                    <a:p>
                      <a:pPr algn="ctr"/>
                      <a:endParaRPr lang="fr-FR" sz="1000" baseline="0" dirty="0"/>
                    </a:p>
                    <a:p>
                      <a:pPr algn="ctr"/>
                      <a:endParaRPr lang="fr-FR" sz="1000" baseline="0" dirty="0"/>
                    </a:p>
                    <a:p>
                      <a:pPr algn="ctr"/>
                      <a:r>
                        <a:rPr lang="fr-FR" sz="1000" b="1" u="sng" baseline="0" dirty="0"/>
                        <a:t>Objectif :</a:t>
                      </a:r>
                    </a:p>
                    <a:p>
                      <a:pPr algn="ctr"/>
                      <a:r>
                        <a:rPr lang="fr-FR" sz="1000" b="1" u="sng" baseline="0" dirty="0"/>
                        <a:t> </a:t>
                      </a:r>
                    </a:p>
                    <a:p>
                      <a:pPr algn="l"/>
                      <a:r>
                        <a:rPr lang="fr-FR" sz="1000" b="0" baseline="0" dirty="0"/>
                        <a:t>Réellement</a:t>
                      </a:r>
                      <a:r>
                        <a:rPr lang="fr-FR" sz="1000" b="1" baseline="0" dirty="0"/>
                        <a:t> travailler toutes les compétences dans au moins une UE </a:t>
                      </a:r>
                      <a:r>
                        <a:rPr lang="fr-FR" sz="1000" b="0" baseline="0" dirty="0"/>
                        <a:t>durant la formation.</a:t>
                      </a:r>
                      <a:endParaRPr lang="fr-FR" sz="1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fr-FR" sz="1000" dirty="0"/>
                    </a:p>
                    <a:p>
                      <a:pPr algn="just"/>
                      <a:r>
                        <a:rPr lang="fr-FR" sz="1000" dirty="0"/>
                        <a:t>Quels sont les </a:t>
                      </a:r>
                      <a:r>
                        <a:rPr lang="fr-FR" sz="1000" b="1" dirty="0"/>
                        <a:t>liens entre les UE </a:t>
                      </a:r>
                      <a:r>
                        <a:rPr lang="fr-FR" sz="1000" dirty="0"/>
                        <a:t>?</a:t>
                      </a:r>
                    </a:p>
                    <a:p>
                      <a:pPr algn="just"/>
                      <a:endParaRPr lang="fr-FR" sz="1000" dirty="0"/>
                    </a:p>
                    <a:p>
                      <a:pPr algn="just"/>
                      <a:r>
                        <a:rPr lang="fr-FR" sz="1000" dirty="0"/>
                        <a:t>Quels</a:t>
                      </a:r>
                      <a:r>
                        <a:rPr lang="fr-FR" sz="1000" baseline="0" dirty="0"/>
                        <a:t> sont les </a:t>
                      </a:r>
                      <a:r>
                        <a:rPr lang="fr-FR" sz="1000" b="1" baseline="0" dirty="0"/>
                        <a:t>prérequis</a:t>
                      </a:r>
                      <a:r>
                        <a:rPr lang="fr-FR" sz="1000" baseline="0" dirty="0"/>
                        <a:t> de l’UE ?</a:t>
                      </a:r>
                    </a:p>
                    <a:p>
                      <a:pPr algn="just"/>
                      <a:endParaRPr lang="fr-FR" sz="1000" baseline="0" dirty="0"/>
                    </a:p>
                    <a:p>
                      <a:pPr algn="just"/>
                      <a:endParaRPr lang="fr-FR" sz="1000" baseline="0" dirty="0"/>
                    </a:p>
                    <a:p>
                      <a:pPr algn="just"/>
                      <a:endParaRPr lang="fr-FR" sz="1000" baseline="0" dirty="0"/>
                    </a:p>
                    <a:p>
                      <a:pPr algn="ctr"/>
                      <a:r>
                        <a:rPr lang="fr-FR" sz="1000" b="1" u="sng" baseline="0" dirty="0"/>
                        <a:t>Objectifs : </a:t>
                      </a:r>
                    </a:p>
                    <a:p>
                      <a:pPr algn="ctr"/>
                      <a:endParaRPr lang="fr-FR" sz="400" b="1" u="sng" baseline="0" dirty="0"/>
                    </a:p>
                    <a:p>
                      <a:pPr algn="l"/>
                      <a:r>
                        <a:rPr lang="fr-FR" sz="1000" b="0" baseline="0" dirty="0"/>
                        <a:t>- </a:t>
                      </a:r>
                      <a:r>
                        <a:rPr lang="fr-FR" sz="1000" b="1" baseline="0" dirty="0"/>
                        <a:t>Mettre en lumière </a:t>
                      </a:r>
                      <a:r>
                        <a:rPr lang="fr-FR" sz="1000" b="0" baseline="0" dirty="0"/>
                        <a:t>la </a:t>
                      </a:r>
                      <a:r>
                        <a:rPr lang="fr-FR" sz="1000" b="1" baseline="0" dirty="0"/>
                        <a:t>dépendance </a:t>
                      </a:r>
                      <a:r>
                        <a:rPr lang="fr-FR" sz="1000" b="0" baseline="0" dirty="0"/>
                        <a:t>de certaines </a:t>
                      </a:r>
                      <a:r>
                        <a:rPr lang="fr-FR" sz="1000" b="1" baseline="0" dirty="0"/>
                        <a:t>UE </a:t>
                      </a:r>
                      <a:r>
                        <a:rPr lang="fr-FR" sz="1000" b="0" baseline="0" dirty="0"/>
                        <a:t>entre elles</a:t>
                      </a:r>
                      <a:r>
                        <a:rPr lang="fr-FR" sz="1000" b="1" baseline="0" dirty="0"/>
                        <a:t> en termes de prérequis et de progression</a:t>
                      </a:r>
                      <a:r>
                        <a:rPr lang="fr-FR" sz="1000" b="0" baseline="0" dirty="0"/>
                        <a:t>.</a:t>
                      </a:r>
                    </a:p>
                    <a:p>
                      <a:pPr algn="l"/>
                      <a:endParaRPr lang="fr-FR" sz="500" b="1" baseline="0" dirty="0"/>
                    </a:p>
                    <a:p>
                      <a:pPr algn="l"/>
                      <a:r>
                        <a:rPr lang="fr-FR" sz="1000" b="0" baseline="0" dirty="0"/>
                        <a:t>- S’assurer qu’il n’y ait </a:t>
                      </a:r>
                      <a:r>
                        <a:rPr lang="fr-FR" sz="1000" b="1" baseline="0" dirty="0"/>
                        <a:t>pas de manque ou de redondance entre UE</a:t>
                      </a:r>
                      <a:r>
                        <a:rPr lang="fr-FR" sz="1000" b="0" baseline="0" dirty="0"/>
                        <a:t>.</a:t>
                      </a:r>
                      <a:endParaRPr lang="fr-FR" sz="1000" b="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fr-FR" sz="1000" dirty="0"/>
                    </a:p>
                    <a:p>
                      <a:pPr algn="just"/>
                      <a:r>
                        <a:rPr lang="fr-FR" sz="1000" dirty="0"/>
                        <a:t>Les </a:t>
                      </a:r>
                      <a:r>
                        <a:rPr lang="fr-FR" sz="1000" b="1" dirty="0"/>
                        <a:t>contenus,</a:t>
                      </a:r>
                      <a:r>
                        <a:rPr lang="fr-FR" sz="1000" dirty="0"/>
                        <a:t> les </a:t>
                      </a:r>
                      <a:r>
                        <a:rPr lang="fr-FR" sz="1000" b="1" dirty="0"/>
                        <a:t>méthodes </a:t>
                      </a:r>
                      <a:r>
                        <a:rPr lang="fr-FR" sz="1000" dirty="0"/>
                        <a:t>pédagogiques et d’</a:t>
                      </a:r>
                      <a:r>
                        <a:rPr lang="fr-FR" sz="1000" b="1" dirty="0"/>
                        <a:t>évaluation </a:t>
                      </a:r>
                      <a:r>
                        <a:rPr lang="fr-FR" sz="1000" dirty="0"/>
                        <a:t>sont-ils </a:t>
                      </a:r>
                      <a:r>
                        <a:rPr lang="fr-FR" sz="1000" b="1" dirty="0"/>
                        <a:t>adaptés aux objectifs  </a:t>
                      </a:r>
                      <a:r>
                        <a:rPr lang="fr-FR" sz="1000" dirty="0"/>
                        <a:t>de l’UE ? (</a:t>
                      </a:r>
                      <a:r>
                        <a:rPr lang="fr-FR" sz="1000" dirty="0">
                          <a:sym typeface="Wingdings" pitchFamily="2" charset="2"/>
                        </a:rPr>
                        <a:t>a</a:t>
                      </a:r>
                      <a:r>
                        <a:rPr lang="fr-FR" sz="1000" dirty="0"/>
                        <a:t>cquis d’apprentissage et alignement pédagogique)</a:t>
                      </a:r>
                    </a:p>
                  </a:txBody>
                  <a:tcPr>
                    <a:solidFill>
                      <a:srgbClr val="C4FB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3534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4D6CB9F-FD10-44C5-9294-B93F0950D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74EB-CF99-4CC2-8F94-AC08E84D1EAE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07E1E9E-FC88-4223-82CF-FABF2C56E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Cohérence verticale</a:t>
            </a:r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66D75-4016-9C42-9E76-049EA118603C}"/>
              </a:ext>
            </a:extLst>
          </p:cNvPr>
          <p:cNvSpPr/>
          <p:nvPr/>
        </p:nvSpPr>
        <p:spPr>
          <a:xfrm>
            <a:off x="741834" y="1958057"/>
            <a:ext cx="1726958" cy="485256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/>
              <a:t>Compétence 1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4DF3D79-D2F7-CF45-8C30-6F71084BF90A}"/>
              </a:ext>
            </a:extLst>
          </p:cNvPr>
          <p:cNvSpPr/>
          <p:nvPr/>
        </p:nvSpPr>
        <p:spPr>
          <a:xfrm>
            <a:off x="2548142" y="1960785"/>
            <a:ext cx="1726958" cy="485256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/>
              <a:t>Compétence 2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18AD26-83C6-5A4F-8825-29389DC5B6F3}"/>
              </a:ext>
            </a:extLst>
          </p:cNvPr>
          <p:cNvSpPr/>
          <p:nvPr/>
        </p:nvSpPr>
        <p:spPr>
          <a:xfrm>
            <a:off x="741834" y="3155190"/>
            <a:ext cx="675408" cy="40011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/>
              <a:t>UE 1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8C88CB-CE83-5340-8C38-7437836C5162}"/>
              </a:ext>
            </a:extLst>
          </p:cNvPr>
          <p:cNvSpPr/>
          <p:nvPr/>
        </p:nvSpPr>
        <p:spPr>
          <a:xfrm>
            <a:off x="6040472" y="3166689"/>
            <a:ext cx="675408" cy="400108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/>
              <a:t>UE 4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9AAE5EC-559F-E24A-9AFC-B2969CF85C5E}"/>
              </a:ext>
            </a:extLst>
          </p:cNvPr>
          <p:cNvSpPr/>
          <p:nvPr/>
        </p:nvSpPr>
        <p:spPr>
          <a:xfrm>
            <a:off x="2178525" y="3162833"/>
            <a:ext cx="675408" cy="400109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/>
              <a:t>UE 2</a:t>
            </a:r>
          </a:p>
        </p:txBody>
      </p: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382ADF3C-8C54-7F44-A8EE-08D3A26048BE}"/>
              </a:ext>
            </a:extLst>
          </p:cNvPr>
          <p:cNvCxnSpPr>
            <a:cxnSpLocks/>
          </p:cNvCxnSpPr>
          <p:nvPr/>
        </p:nvCxnSpPr>
        <p:spPr>
          <a:xfrm flipH="1">
            <a:off x="1132269" y="2630968"/>
            <a:ext cx="190097" cy="37035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D43431A4-6CA2-224B-9ED8-A8B6D2EB43E2}"/>
              </a:ext>
            </a:extLst>
          </p:cNvPr>
          <p:cNvCxnSpPr>
            <a:cxnSpLocks/>
          </p:cNvCxnSpPr>
          <p:nvPr/>
        </p:nvCxnSpPr>
        <p:spPr>
          <a:xfrm flipH="1">
            <a:off x="2757307" y="2625238"/>
            <a:ext cx="276284" cy="37608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6F4222D6-D267-5F4D-AEAE-97DFC7C04C4F}"/>
              </a:ext>
            </a:extLst>
          </p:cNvPr>
          <p:cNvCxnSpPr>
            <a:cxnSpLocks/>
          </p:cNvCxnSpPr>
          <p:nvPr/>
        </p:nvCxnSpPr>
        <p:spPr>
          <a:xfrm>
            <a:off x="2075299" y="2630968"/>
            <a:ext cx="268888" cy="37035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A3AD2B3F-1AB9-B947-A7FF-164701E2B3E4}"/>
              </a:ext>
            </a:extLst>
          </p:cNvPr>
          <p:cNvSpPr/>
          <p:nvPr/>
        </p:nvSpPr>
        <p:spPr>
          <a:xfrm>
            <a:off x="4354450" y="1970971"/>
            <a:ext cx="1615633" cy="485256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/>
              <a:t>Compétence 3</a:t>
            </a:r>
          </a:p>
        </p:txBody>
      </p: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00A6D100-2C86-D543-B703-5EBB0FA025C7}"/>
              </a:ext>
            </a:extLst>
          </p:cNvPr>
          <p:cNvCxnSpPr>
            <a:cxnSpLocks/>
          </p:cNvCxnSpPr>
          <p:nvPr/>
        </p:nvCxnSpPr>
        <p:spPr>
          <a:xfrm>
            <a:off x="5157319" y="2638252"/>
            <a:ext cx="0" cy="37960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2F440D92-2079-F340-9643-B32051040C13}"/>
              </a:ext>
            </a:extLst>
          </p:cNvPr>
          <p:cNvCxnSpPr>
            <a:cxnSpLocks/>
          </p:cNvCxnSpPr>
          <p:nvPr/>
        </p:nvCxnSpPr>
        <p:spPr>
          <a:xfrm flipV="1">
            <a:off x="6386513" y="2575262"/>
            <a:ext cx="0" cy="42606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>
            <a:extLst>
              <a:ext uri="{FF2B5EF4-FFF2-40B4-BE49-F238E27FC236}">
                <a16:creationId xmlns:a16="http://schemas.microsoft.com/office/drawing/2014/main" id="{A6D86607-2CBC-2645-B87A-85F4D59E5684}"/>
              </a:ext>
            </a:extLst>
          </p:cNvPr>
          <p:cNvSpPr txBox="1"/>
          <p:nvPr/>
        </p:nvSpPr>
        <p:spPr>
          <a:xfrm>
            <a:off x="4984533" y="3101277"/>
            <a:ext cx="421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?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EAE88833-B011-1846-BBD8-F6C6EB4AE5F7}"/>
              </a:ext>
            </a:extLst>
          </p:cNvPr>
          <p:cNvSpPr txBox="1"/>
          <p:nvPr/>
        </p:nvSpPr>
        <p:spPr>
          <a:xfrm>
            <a:off x="6196347" y="1989981"/>
            <a:ext cx="421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?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E97578C-F022-D44E-9842-E1A7D54EF825}"/>
              </a:ext>
            </a:extLst>
          </p:cNvPr>
          <p:cNvSpPr/>
          <p:nvPr/>
        </p:nvSpPr>
        <p:spPr>
          <a:xfrm>
            <a:off x="3522453" y="3155190"/>
            <a:ext cx="675408" cy="400108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/>
              <a:t>UE 3</a:t>
            </a:r>
          </a:p>
        </p:txBody>
      </p: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623A330D-A793-0945-AEF7-5910CEDA1046}"/>
              </a:ext>
            </a:extLst>
          </p:cNvPr>
          <p:cNvCxnSpPr>
            <a:cxnSpLocks/>
          </p:cNvCxnSpPr>
          <p:nvPr/>
        </p:nvCxnSpPr>
        <p:spPr>
          <a:xfrm>
            <a:off x="3604777" y="2638252"/>
            <a:ext cx="255380" cy="36307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6240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4D6CB9F-FD10-44C5-9294-B93F0950D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74EB-CF99-4CC2-8F94-AC08E84D1EAE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07E1E9E-FC88-4223-82CF-FABF2C56E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Cohérence horizontale</a:t>
            </a:r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3AD758-C2EC-7B4C-AB90-2425503EDACA}"/>
              </a:ext>
            </a:extLst>
          </p:cNvPr>
          <p:cNvSpPr/>
          <p:nvPr/>
        </p:nvSpPr>
        <p:spPr>
          <a:xfrm>
            <a:off x="774644" y="2392127"/>
            <a:ext cx="958545" cy="740898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/>
              <a:t>UE </a:t>
            </a:r>
          </a:p>
          <a:p>
            <a:pPr algn="ctr"/>
            <a:r>
              <a:rPr lang="fr-FR" sz="1400" b="1" dirty="0"/>
              <a:t>niveau 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6C67FD7-329E-3244-97BA-41F9BA8FE22D}"/>
              </a:ext>
            </a:extLst>
          </p:cNvPr>
          <p:cNvSpPr/>
          <p:nvPr/>
        </p:nvSpPr>
        <p:spPr>
          <a:xfrm>
            <a:off x="2656079" y="2402099"/>
            <a:ext cx="958545" cy="740898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/>
              <a:t>UE niveau 2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E713B2-477D-3842-90CB-24A19CE281C2}"/>
              </a:ext>
            </a:extLst>
          </p:cNvPr>
          <p:cNvSpPr/>
          <p:nvPr/>
        </p:nvSpPr>
        <p:spPr>
          <a:xfrm>
            <a:off x="4136667" y="2402098"/>
            <a:ext cx="958545" cy="740898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/>
              <a:t>UE A</a:t>
            </a: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5D3687E1-7F18-B949-BBA8-F642159101C7}"/>
              </a:ext>
            </a:extLst>
          </p:cNvPr>
          <p:cNvCxnSpPr>
            <a:cxnSpLocks/>
          </p:cNvCxnSpPr>
          <p:nvPr/>
        </p:nvCxnSpPr>
        <p:spPr>
          <a:xfrm>
            <a:off x="1789923" y="2844101"/>
            <a:ext cx="809422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1BCBBA6D-B24C-5F43-A7E5-5410FB067AA6}"/>
              </a:ext>
            </a:extLst>
          </p:cNvPr>
          <p:cNvSpPr txBox="1"/>
          <p:nvPr/>
        </p:nvSpPr>
        <p:spPr>
          <a:xfrm>
            <a:off x="1715361" y="2422051"/>
            <a:ext cx="9585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Prérequis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044372-3834-5B44-8BDC-061C0CC43D16}"/>
              </a:ext>
            </a:extLst>
          </p:cNvPr>
          <p:cNvSpPr/>
          <p:nvPr/>
        </p:nvSpPr>
        <p:spPr>
          <a:xfrm>
            <a:off x="5682412" y="2392127"/>
            <a:ext cx="958545" cy="740898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/>
              <a:t>UE B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114F5DAC-FBB4-6A4D-AD68-A0B3CF934E28}"/>
              </a:ext>
            </a:extLst>
          </p:cNvPr>
          <p:cNvSpPr txBox="1"/>
          <p:nvPr/>
        </p:nvSpPr>
        <p:spPr>
          <a:xfrm>
            <a:off x="5118266" y="2618659"/>
            <a:ext cx="5436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Lien</a:t>
            </a:r>
          </a:p>
        </p:txBody>
      </p:sp>
    </p:spTree>
    <p:extLst>
      <p:ext uri="{BB962C8B-B14F-4D97-AF65-F5344CB8AC3E}">
        <p14:creationId xmlns:p14="http://schemas.microsoft.com/office/powerpoint/2010/main" val="869161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4D6CB9F-FD10-44C5-9294-B93F0950D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74EB-CF99-4CC2-8F94-AC08E84D1EAE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07E1E9E-FC88-4223-82CF-FABF2C56E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336" y="182880"/>
            <a:ext cx="5956663" cy="614874"/>
          </a:xfrm>
        </p:spPr>
        <p:txBody>
          <a:bodyPr>
            <a:normAutofit fontScale="90000"/>
          </a:bodyPr>
          <a:lstStyle/>
          <a:p>
            <a:r>
              <a:rPr lang="fr-FR" dirty="0"/>
              <a:t>Cohérence interne (= alignement pédagogique)</a:t>
            </a:r>
            <a:endParaRPr lang="fr-FR" dirty="0">
              <a:solidFill>
                <a:schemeClr val="tx2"/>
              </a:solidFill>
            </a:endParaRPr>
          </a:p>
        </p:txBody>
      </p:sp>
      <p:graphicFrame>
        <p:nvGraphicFramePr>
          <p:cNvPr id="7" name="Diagramme 6">
            <a:extLst>
              <a:ext uri="{FF2B5EF4-FFF2-40B4-BE49-F238E27FC236}">
                <a16:creationId xmlns:a16="http://schemas.microsoft.com/office/drawing/2014/main" id="{B4B1242B-C095-4C4F-9C63-F98CDBA720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9397139"/>
              </p:ext>
            </p:extLst>
          </p:nvPr>
        </p:nvGraphicFramePr>
        <p:xfrm>
          <a:off x="678230" y="1912662"/>
          <a:ext cx="6065469" cy="17781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0867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1994837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Université de Bordeaux 4/3">
  <a:themeElements>
    <a:clrScheme name="Université de Bordeaux">
      <a:dk1>
        <a:srgbClr val="3A1B0B"/>
      </a:dk1>
      <a:lt1>
        <a:sysClr val="window" lastClr="FFFFFF"/>
      </a:lt1>
      <a:dk2>
        <a:srgbClr val="009DE0"/>
      </a:dk2>
      <a:lt2>
        <a:srgbClr val="000000"/>
      </a:lt2>
      <a:accent1>
        <a:srgbClr val="EC6C43"/>
      </a:accent1>
      <a:accent2>
        <a:srgbClr val="57BC71"/>
      </a:accent2>
      <a:accent3>
        <a:srgbClr val="9F3E91"/>
      </a:accent3>
      <a:accent4>
        <a:srgbClr val="34B1A9"/>
      </a:accent4>
      <a:accent5>
        <a:srgbClr val="E53C43"/>
      </a:accent5>
      <a:accent6>
        <a:srgbClr val="BEAD8A"/>
      </a:accent6>
      <a:hlink>
        <a:srgbClr val="3A1B0B"/>
      </a:hlink>
      <a:folHlink>
        <a:srgbClr val="009DE0"/>
      </a:folHlink>
    </a:clrScheme>
    <a:fontScheme name="Personnalisé 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6183</TotalTime>
  <Words>423</Words>
  <Application>Microsoft Macintosh PowerPoint</Application>
  <PresentationFormat>Personnalisé</PresentationFormat>
  <Paragraphs>98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Template Université de Bordeaux 4/3</vt:lpstr>
      <vt:lpstr>Présentation PowerPoint</vt:lpstr>
      <vt:lpstr>Objectifs du webinaire</vt:lpstr>
      <vt:lpstr>Les acquis d’apprentissage : de quoi parle-t-on ? </vt:lpstr>
      <vt:lpstr>Les acquis d’apprentissage au cœur de l’alignement pédagogique</vt:lpstr>
      <vt:lpstr>Les acquis d’apprentissage comme vecteur de cohérence générale</vt:lpstr>
      <vt:lpstr>Cohérence verticale</vt:lpstr>
      <vt:lpstr>Cohérence horizontale</vt:lpstr>
      <vt:lpstr>Cohérence interne (= alignement pédagogique)</vt:lpstr>
      <vt:lpstr>Présentation PowerPoint</vt:lpstr>
    </vt:vector>
  </TitlesOfParts>
  <Company>Université de Bordeaux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4/3 - Université de Bordeaux</dc:title>
  <dc:creator>Jason</dc:creator>
  <cp:lastModifiedBy>Microsoft Office User</cp:lastModifiedBy>
  <cp:revision>210</cp:revision>
  <dcterms:created xsi:type="dcterms:W3CDTF">2019-03-15T07:57:19Z</dcterms:created>
  <dcterms:modified xsi:type="dcterms:W3CDTF">2022-04-07T13:58:50Z</dcterms:modified>
</cp:coreProperties>
</file>